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sldIdLst>
    <p:sldId id="291" r:id="rId2"/>
    <p:sldId id="295" r:id="rId3"/>
    <p:sldId id="256" r:id="rId4"/>
    <p:sldId id="273" r:id="rId5"/>
    <p:sldId id="258" r:id="rId6"/>
    <p:sldId id="260" r:id="rId7"/>
    <p:sldId id="277" r:id="rId8"/>
    <p:sldId id="261" r:id="rId9"/>
    <p:sldId id="263" r:id="rId10"/>
    <p:sldId id="262" r:id="rId11"/>
    <p:sldId id="279" r:id="rId12"/>
    <p:sldId id="278" r:id="rId13"/>
    <p:sldId id="266" r:id="rId14"/>
    <p:sldId id="267" r:id="rId15"/>
    <p:sldId id="294" r:id="rId16"/>
    <p:sldId id="297" r:id="rId17"/>
    <p:sldId id="296" r:id="rId18"/>
    <p:sldId id="270" r:id="rId19"/>
    <p:sldId id="271" r:id="rId20"/>
    <p:sldId id="298" r:id="rId21"/>
    <p:sldId id="272" r:id="rId22"/>
  </p:sldIdLst>
  <p:sldSz cx="9144000" cy="5143500" type="screen16x9"/>
  <p:notesSz cx="6858000" cy="9144000"/>
  <p:defaultTextStyle>
    <a:defPPr>
      <a:defRPr lang="en-US"/>
    </a:defPPr>
    <a:lvl1pPr marL="0" algn="l" defTabSz="913180" rtl="0" eaLnBrk="1" latinLnBrk="0" hangingPunct="1">
      <a:defRPr sz="1800" kern="1200">
        <a:solidFill>
          <a:schemeClr val="tx1"/>
        </a:solidFill>
        <a:latin typeface="+mn-lt"/>
        <a:ea typeface="+mn-ea"/>
        <a:cs typeface="+mn-cs"/>
      </a:defRPr>
    </a:lvl1pPr>
    <a:lvl2pPr marL="456589" algn="l" defTabSz="913180" rtl="0" eaLnBrk="1" latinLnBrk="0" hangingPunct="1">
      <a:defRPr sz="1800" kern="1200">
        <a:solidFill>
          <a:schemeClr val="tx1"/>
        </a:solidFill>
        <a:latin typeface="+mn-lt"/>
        <a:ea typeface="+mn-ea"/>
        <a:cs typeface="+mn-cs"/>
      </a:defRPr>
    </a:lvl2pPr>
    <a:lvl3pPr marL="913180" algn="l" defTabSz="913180" rtl="0" eaLnBrk="1" latinLnBrk="0" hangingPunct="1">
      <a:defRPr sz="1800" kern="1200">
        <a:solidFill>
          <a:schemeClr val="tx1"/>
        </a:solidFill>
        <a:latin typeface="+mn-lt"/>
        <a:ea typeface="+mn-ea"/>
        <a:cs typeface="+mn-cs"/>
      </a:defRPr>
    </a:lvl3pPr>
    <a:lvl4pPr marL="1369769" algn="l" defTabSz="913180" rtl="0" eaLnBrk="1" latinLnBrk="0" hangingPunct="1">
      <a:defRPr sz="1800" kern="1200">
        <a:solidFill>
          <a:schemeClr val="tx1"/>
        </a:solidFill>
        <a:latin typeface="+mn-lt"/>
        <a:ea typeface="+mn-ea"/>
        <a:cs typeface="+mn-cs"/>
      </a:defRPr>
    </a:lvl4pPr>
    <a:lvl5pPr marL="1826359" algn="l" defTabSz="913180" rtl="0" eaLnBrk="1" latinLnBrk="0" hangingPunct="1">
      <a:defRPr sz="1800" kern="1200">
        <a:solidFill>
          <a:schemeClr val="tx1"/>
        </a:solidFill>
        <a:latin typeface="+mn-lt"/>
        <a:ea typeface="+mn-ea"/>
        <a:cs typeface="+mn-cs"/>
      </a:defRPr>
    </a:lvl5pPr>
    <a:lvl6pPr marL="2282948" algn="l" defTabSz="913180" rtl="0" eaLnBrk="1" latinLnBrk="0" hangingPunct="1">
      <a:defRPr sz="1800" kern="1200">
        <a:solidFill>
          <a:schemeClr val="tx1"/>
        </a:solidFill>
        <a:latin typeface="+mn-lt"/>
        <a:ea typeface="+mn-ea"/>
        <a:cs typeface="+mn-cs"/>
      </a:defRPr>
    </a:lvl6pPr>
    <a:lvl7pPr marL="2739538" algn="l" defTabSz="913180" rtl="0" eaLnBrk="1" latinLnBrk="0" hangingPunct="1">
      <a:defRPr sz="1800" kern="1200">
        <a:solidFill>
          <a:schemeClr val="tx1"/>
        </a:solidFill>
        <a:latin typeface="+mn-lt"/>
        <a:ea typeface="+mn-ea"/>
        <a:cs typeface="+mn-cs"/>
      </a:defRPr>
    </a:lvl7pPr>
    <a:lvl8pPr marL="3196128" algn="l" defTabSz="913180" rtl="0" eaLnBrk="1" latinLnBrk="0" hangingPunct="1">
      <a:defRPr sz="1800" kern="1200">
        <a:solidFill>
          <a:schemeClr val="tx1"/>
        </a:solidFill>
        <a:latin typeface="+mn-lt"/>
        <a:ea typeface="+mn-ea"/>
        <a:cs typeface="+mn-cs"/>
      </a:defRPr>
    </a:lvl8pPr>
    <a:lvl9pPr marL="3652717" algn="l" defTabSz="91318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9EDFF"/>
    <a:srgbClr val="AFEAFF"/>
    <a:srgbClr val="FFFF01"/>
    <a:srgbClr val="FFFF37"/>
    <a:srgbClr val="F3CEF6"/>
    <a:srgbClr val="ECB2F0"/>
    <a:srgbClr val="E496EA"/>
    <a:srgbClr val="A521AF"/>
    <a:srgbClr val="D24CDC"/>
    <a:srgbClr val="DD77E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3772" autoAdjust="0"/>
  </p:normalViewPr>
  <p:slideViewPr>
    <p:cSldViewPr>
      <p:cViewPr varScale="1">
        <p:scale>
          <a:sx n="86" d="100"/>
          <a:sy n="86" d="100"/>
        </p:scale>
        <p:origin x="852" y="84"/>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31BC2AF-ECAD-4B64-9E5E-57F7F29CBAD2}" type="datetimeFigureOut">
              <a:rPr lang="en-US" smtClean="0"/>
              <a:t>3/16/2022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AFEA3F6-B450-4284-BB2C-4DA94784FDB0}" type="slidenum">
              <a:rPr lang="en-US" smtClean="0"/>
              <a:t>‹#›</a:t>
            </a:fld>
            <a:endParaRPr lang="en-US"/>
          </a:p>
        </p:txBody>
      </p:sp>
    </p:spTree>
    <p:extLst>
      <p:ext uri="{BB962C8B-B14F-4D97-AF65-F5344CB8AC3E}">
        <p14:creationId xmlns:p14="http://schemas.microsoft.com/office/powerpoint/2010/main" val="2254272202"/>
      </p:ext>
    </p:extLst>
  </p:cSld>
  <p:clrMap bg1="lt1" tx1="dk1" bg2="lt2" tx2="dk2" accent1="accent1" accent2="accent2" accent3="accent3" accent4="accent4" accent5="accent5" accent6="accent6" hlink="hlink" folHlink="folHlink"/>
  <p:notesStyle>
    <a:lvl1pPr marL="0" algn="l" defTabSz="913302" rtl="0" eaLnBrk="1" latinLnBrk="0" hangingPunct="1">
      <a:defRPr sz="1200" kern="1200">
        <a:solidFill>
          <a:schemeClr val="tx1"/>
        </a:solidFill>
        <a:latin typeface="+mn-lt"/>
        <a:ea typeface="+mn-ea"/>
        <a:cs typeface="+mn-cs"/>
      </a:defRPr>
    </a:lvl1pPr>
    <a:lvl2pPr marL="456651" algn="l" defTabSz="913302" rtl="0" eaLnBrk="1" latinLnBrk="0" hangingPunct="1">
      <a:defRPr sz="1200" kern="1200">
        <a:solidFill>
          <a:schemeClr val="tx1"/>
        </a:solidFill>
        <a:latin typeface="+mn-lt"/>
        <a:ea typeface="+mn-ea"/>
        <a:cs typeface="+mn-cs"/>
      </a:defRPr>
    </a:lvl2pPr>
    <a:lvl3pPr marL="913302" algn="l" defTabSz="913302" rtl="0" eaLnBrk="1" latinLnBrk="0" hangingPunct="1">
      <a:defRPr sz="1200" kern="1200">
        <a:solidFill>
          <a:schemeClr val="tx1"/>
        </a:solidFill>
        <a:latin typeface="+mn-lt"/>
        <a:ea typeface="+mn-ea"/>
        <a:cs typeface="+mn-cs"/>
      </a:defRPr>
    </a:lvl3pPr>
    <a:lvl4pPr marL="1369955" algn="l" defTabSz="913302" rtl="0" eaLnBrk="1" latinLnBrk="0" hangingPunct="1">
      <a:defRPr sz="1200" kern="1200">
        <a:solidFill>
          <a:schemeClr val="tx1"/>
        </a:solidFill>
        <a:latin typeface="+mn-lt"/>
        <a:ea typeface="+mn-ea"/>
        <a:cs typeface="+mn-cs"/>
      </a:defRPr>
    </a:lvl4pPr>
    <a:lvl5pPr marL="1826606" algn="l" defTabSz="913302" rtl="0" eaLnBrk="1" latinLnBrk="0" hangingPunct="1">
      <a:defRPr sz="1200" kern="1200">
        <a:solidFill>
          <a:schemeClr val="tx1"/>
        </a:solidFill>
        <a:latin typeface="+mn-lt"/>
        <a:ea typeface="+mn-ea"/>
        <a:cs typeface="+mn-cs"/>
      </a:defRPr>
    </a:lvl5pPr>
    <a:lvl6pPr marL="2283258" algn="l" defTabSz="913302" rtl="0" eaLnBrk="1" latinLnBrk="0" hangingPunct="1">
      <a:defRPr sz="1200" kern="1200">
        <a:solidFill>
          <a:schemeClr val="tx1"/>
        </a:solidFill>
        <a:latin typeface="+mn-lt"/>
        <a:ea typeface="+mn-ea"/>
        <a:cs typeface="+mn-cs"/>
      </a:defRPr>
    </a:lvl6pPr>
    <a:lvl7pPr marL="2739910" algn="l" defTabSz="913302" rtl="0" eaLnBrk="1" latinLnBrk="0" hangingPunct="1">
      <a:defRPr sz="1200" kern="1200">
        <a:solidFill>
          <a:schemeClr val="tx1"/>
        </a:solidFill>
        <a:latin typeface="+mn-lt"/>
        <a:ea typeface="+mn-ea"/>
        <a:cs typeface="+mn-cs"/>
      </a:defRPr>
    </a:lvl7pPr>
    <a:lvl8pPr marL="3196561" algn="l" defTabSz="913302" rtl="0" eaLnBrk="1" latinLnBrk="0" hangingPunct="1">
      <a:defRPr sz="1200" kern="1200">
        <a:solidFill>
          <a:schemeClr val="tx1"/>
        </a:solidFill>
        <a:latin typeface="+mn-lt"/>
        <a:ea typeface="+mn-ea"/>
        <a:cs typeface="+mn-cs"/>
      </a:defRPr>
    </a:lvl8pPr>
    <a:lvl9pPr marL="3653212" algn="l" defTabSz="913302"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GV kích</a:t>
            </a:r>
            <a:r>
              <a:rPr lang="en-US" baseline="0" smtClean="0"/>
              <a:t> chuột vào máy bay, câu hỏi hiện ra. HS trả lời xong, GV kích chuột vào máy bay nào thì đáp án của câu hỏi đó xuất hiện.</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2</a:t>
            </a:fld>
            <a:endParaRPr lang="en-US"/>
          </a:p>
        </p:txBody>
      </p:sp>
    </p:spTree>
    <p:extLst>
      <p:ext uri="{BB962C8B-B14F-4D97-AF65-F5344CB8AC3E}">
        <p14:creationId xmlns:p14="http://schemas.microsoft.com/office/powerpoint/2010/main" val="24395293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mtClean="0"/>
              <a:t>Giáo</a:t>
            </a:r>
            <a:r>
              <a:rPr lang="en-US" baseline="0" smtClean="0"/>
              <a:t> viên chủ động giải thích từ khó, cho hs luyện đọc từ. Từ khó có thể linh động theo vùng miền, không nhất thiết dạy theo giáo án soạn sẵn.</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6</a:t>
            </a:fld>
            <a:endParaRPr lang="en-US"/>
          </a:p>
        </p:txBody>
      </p:sp>
    </p:spTree>
    <p:extLst>
      <p:ext uri="{BB962C8B-B14F-4D97-AF65-F5344CB8AC3E}">
        <p14:creationId xmlns:p14="http://schemas.microsoft.com/office/powerpoint/2010/main" val="22058044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GV nên</a:t>
            </a:r>
            <a:r>
              <a:rPr lang="en-US" baseline="0" smtClean="0"/>
              <a:t> cho hs khai thác trên SGK vì văn bản nhiều chữ, chữ trên màn hình nhỏ</a:t>
            </a:r>
          </a:p>
        </p:txBody>
      </p:sp>
      <p:sp>
        <p:nvSpPr>
          <p:cNvPr id="4" name="Slide Number Placeholder 3"/>
          <p:cNvSpPr>
            <a:spLocks noGrp="1"/>
          </p:cNvSpPr>
          <p:nvPr>
            <p:ph type="sldNum" sz="quarter" idx="10"/>
          </p:nvPr>
        </p:nvSpPr>
        <p:spPr/>
        <p:txBody>
          <a:bodyPr/>
          <a:lstStyle/>
          <a:p>
            <a:fld id="{7AFEA3F6-B450-4284-BB2C-4DA94784FDB0}" type="slidenum">
              <a:rPr lang="en-US" smtClean="0"/>
              <a:t>8</a:t>
            </a:fld>
            <a:endParaRPr lang="en-US"/>
          </a:p>
        </p:txBody>
      </p:sp>
    </p:spTree>
    <p:extLst>
      <p:ext uri="{BB962C8B-B14F-4D97-AF65-F5344CB8AC3E}">
        <p14:creationId xmlns:p14="http://schemas.microsoft.com/office/powerpoint/2010/main" val="38619717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GV đọc</a:t>
            </a:r>
            <a:r>
              <a:rPr lang="en-US" baseline="0" smtClean="0"/>
              <a:t> sách GV để nắm chắc phần này. Phần này k nên nói quá sâu vì kiến thức sinh học hơi phức tạp.</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11</a:t>
            </a:fld>
            <a:endParaRPr lang="en-US"/>
          </a:p>
        </p:txBody>
      </p:sp>
    </p:spTree>
    <p:extLst>
      <p:ext uri="{BB962C8B-B14F-4D97-AF65-F5344CB8AC3E}">
        <p14:creationId xmlns:p14="http://schemas.microsoft.com/office/powerpoint/2010/main" val="42418519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mtClean="0"/>
              <a:t>Gọi</a:t>
            </a:r>
            <a:r>
              <a:rPr lang="en-US" baseline="0" smtClean="0"/>
              <a:t> HS đọc lại bài</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13</a:t>
            </a:fld>
            <a:endParaRPr lang="en-US"/>
          </a:p>
        </p:txBody>
      </p:sp>
    </p:spTree>
    <p:extLst>
      <p:ext uri="{BB962C8B-B14F-4D97-AF65-F5344CB8AC3E}">
        <p14:creationId xmlns:p14="http://schemas.microsoft.com/office/powerpoint/2010/main" val="23454543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mtClean="0"/>
              <a:t>GV hướng</a:t>
            </a:r>
            <a:r>
              <a:rPr lang="en-US" baseline="0" smtClean="0"/>
              <a:t> dẫn hs đồ chữ hoa B. GV hỏi để khai thác cho HS hiểu kĩ thuật viết (chữ đầu câu viết hoa, cuối câu có dấu chấm, khoảng cách các chữ bằng 1 con chữ o…). Đây chỉ là gợi ý, hs có thể có Câu trả lời khác hợp lí là được ạ</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18</a:t>
            </a:fld>
            <a:endParaRPr lang="en-US"/>
          </a:p>
        </p:txBody>
      </p:sp>
    </p:spTree>
    <p:extLst>
      <p:ext uri="{BB962C8B-B14F-4D97-AF65-F5344CB8AC3E}">
        <p14:creationId xmlns:p14="http://schemas.microsoft.com/office/powerpoint/2010/main" val="23654460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2"/>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6589" indent="0" algn="ctr">
              <a:buNone/>
              <a:defRPr>
                <a:solidFill>
                  <a:schemeClr val="tx1">
                    <a:tint val="75000"/>
                  </a:schemeClr>
                </a:solidFill>
              </a:defRPr>
            </a:lvl2pPr>
            <a:lvl3pPr marL="913180" indent="0" algn="ctr">
              <a:buNone/>
              <a:defRPr>
                <a:solidFill>
                  <a:schemeClr val="tx1">
                    <a:tint val="75000"/>
                  </a:schemeClr>
                </a:solidFill>
              </a:defRPr>
            </a:lvl3pPr>
            <a:lvl4pPr marL="1369769" indent="0" algn="ctr">
              <a:buNone/>
              <a:defRPr>
                <a:solidFill>
                  <a:schemeClr val="tx1">
                    <a:tint val="75000"/>
                  </a:schemeClr>
                </a:solidFill>
              </a:defRPr>
            </a:lvl4pPr>
            <a:lvl5pPr marL="1826359" indent="0" algn="ctr">
              <a:buNone/>
              <a:defRPr>
                <a:solidFill>
                  <a:schemeClr val="tx1">
                    <a:tint val="75000"/>
                  </a:schemeClr>
                </a:solidFill>
              </a:defRPr>
            </a:lvl5pPr>
            <a:lvl6pPr marL="2282948" indent="0" algn="ctr">
              <a:buNone/>
              <a:defRPr>
                <a:solidFill>
                  <a:schemeClr val="tx1">
                    <a:tint val="75000"/>
                  </a:schemeClr>
                </a:solidFill>
              </a:defRPr>
            </a:lvl6pPr>
            <a:lvl7pPr marL="2739538" indent="0" algn="ctr">
              <a:buNone/>
              <a:defRPr>
                <a:solidFill>
                  <a:schemeClr val="tx1">
                    <a:tint val="75000"/>
                  </a:schemeClr>
                </a:solidFill>
              </a:defRPr>
            </a:lvl7pPr>
            <a:lvl8pPr marL="3196128" indent="0" algn="ctr">
              <a:buNone/>
              <a:defRPr>
                <a:solidFill>
                  <a:schemeClr val="tx1">
                    <a:tint val="75000"/>
                  </a:schemeClr>
                </a:solidFill>
              </a:defRPr>
            </a:lvl8pPr>
            <a:lvl9pPr marL="3652717"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CEF851F-4C9B-4ED8-A706-7687066F5A2C}" type="datetimeFigureOut">
              <a:rPr lang="en-US" smtClean="0"/>
              <a:t>3/16/2022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126957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CEF851F-4C9B-4ED8-A706-7687066F5A2C}" type="datetimeFigureOut">
              <a:rPr lang="en-US" smtClean="0"/>
              <a:t>3/16/2022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5089138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CEF851F-4C9B-4ED8-A706-7687066F5A2C}" type="datetimeFigureOut">
              <a:rPr lang="en-US" smtClean="0"/>
              <a:t>3/16/2022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1066826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CEF851F-4C9B-4ED8-A706-7687066F5A2C}" type="datetimeFigureOut">
              <a:rPr lang="en-US" smtClean="0"/>
              <a:t>3/16/2022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820573912"/>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6589" indent="0">
              <a:buNone/>
              <a:defRPr sz="1800">
                <a:solidFill>
                  <a:schemeClr val="tx1">
                    <a:tint val="75000"/>
                  </a:schemeClr>
                </a:solidFill>
              </a:defRPr>
            </a:lvl2pPr>
            <a:lvl3pPr marL="913180" indent="0">
              <a:buNone/>
              <a:defRPr sz="1600">
                <a:solidFill>
                  <a:schemeClr val="tx1">
                    <a:tint val="75000"/>
                  </a:schemeClr>
                </a:solidFill>
              </a:defRPr>
            </a:lvl3pPr>
            <a:lvl4pPr marL="1369769" indent="0">
              <a:buNone/>
              <a:defRPr sz="1400">
                <a:solidFill>
                  <a:schemeClr val="tx1">
                    <a:tint val="75000"/>
                  </a:schemeClr>
                </a:solidFill>
              </a:defRPr>
            </a:lvl4pPr>
            <a:lvl5pPr marL="1826359" indent="0">
              <a:buNone/>
              <a:defRPr sz="1400">
                <a:solidFill>
                  <a:schemeClr val="tx1">
                    <a:tint val="75000"/>
                  </a:schemeClr>
                </a:solidFill>
              </a:defRPr>
            </a:lvl5pPr>
            <a:lvl6pPr marL="2282948" indent="0">
              <a:buNone/>
              <a:defRPr sz="1400">
                <a:solidFill>
                  <a:schemeClr val="tx1">
                    <a:tint val="75000"/>
                  </a:schemeClr>
                </a:solidFill>
              </a:defRPr>
            </a:lvl6pPr>
            <a:lvl7pPr marL="2739538" indent="0">
              <a:buNone/>
              <a:defRPr sz="1400">
                <a:solidFill>
                  <a:schemeClr val="tx1">
                    <a:tint val="75000"/>
                  </a:schemeClr>
                </a:solidFill>
              </a:defRPr>
            </a:lvl7pPr>
            <a:lvl8pPr marL="3196128" indent="0">
              <a:buNone/>
              <a:defRPr sz="1400">
                <a:solidFill>
                  <a:schemeClr val="tx1">
                    <a:tint val="75000"/>
                  </a:schemeClr>
                </a:solidFill>
              </a:defRPr>
            </a:lvl8pPr>
            <a:lvl9pPr marL="3652717"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CEF851F-4C9B-4ED8-A706-7687066F5A2C}" type="datetimeFigureOut">
              <a:rPr lang="en-US" smtClean="0"/>
              <a:t>3/16/2022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5601705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CEF851F-4C9B-4ED8-A706-7687066F5A2C}" type="datetimeFigureOut">
              <a:rPr lang="en-US" smtClean="0"/>
              <a:t>3/16/2022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38802069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6589" indent="0">
              <a:buNone/>
              <a:defRPr sz="2000" b="1"/>
            </a:lvl2pPr>
            <a:lvl3pPr marL="913180" indent="0">
              <a:buNone/>
              <a:defRPr sz="1800" b="1"/>
            </a:lvl3pPr>
            <a:lvl4pPr marL="1369769" indent="0">
              <a:buNone/>
              <a:defRPr sz="1600" b="1"/>
            </a:lvl4pPr>
            <a:lvl5pPr marL="1826359" indent="0">
              <a:buNone/>
              <a:defRPr sz="1600" b="1"/>
            </a:lvl5pPr>
            <a:lvl6pPr marL="2282948" indent="0">
              <a:buNone/>
              <a:defRPr sz="1600" b="1"/>
            </a:lvl6pPr>
            <a:lvl7pPr marL="2739538" indent="0">
              <a:buNone/>
              <a:defRPr sz="1600" b="1"/>
            </a:lvl7pPr>
            <a:lvl8pPr marL="3196128" indent="0">
              <a:buNone/>
              <a:defRPr sz="1600" b="1"/>
            </a:lvl8pPr>
            <a:lvl9pPr marL="3652717"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9" y="1151335"/>
            <a:ext cx="4041775" cy="479822"/>
          </a:xfrm>
        </p:spPr>
        <p:txBody>
          <a:bodyPr anchor="b"/>
          <a:lstStyle>
            <a:lvl1pPr marL="0" indent="0">
              <a:buNone/>
              <a:defRPr sz="2400" b="1"/>
            </a:lvl1pPr>
            <a:lvl2pPr marL="456589" indent="0">
              <a:buNone/>
              <a:defRPr sz="2000" b="1"/>
            </a:lvl2pPr>
            <a:lvl3pPr marL="913180" indent="0">
              <a:buNone/>
              <a:defRPr sz="1800" b="1"/>
            </a:lvl3pPr>
            <a:lvl4pPr marL="1369769" indent="0">
              <a:buNone/>
              <a:defRPr sz="1600" b="1"/>
            </a:lvl4pPr>
            <a:lvl5pPr marL="1826359" indent="0">
              <a:buNone/>
              <a:defRPr sz="1600" b="1"/>
            </a:lvl5pPr>
            <a:lvl6pPr marL="2282948" indent="0">
              <a:buNone/>
              <a:defRPr sz="1600" b="1"/>
            </a:lvl6pPr>
            <a:lvl7pPr marL="2739538" indent="0">
              <a:buNone/>
              <a:defRPr sz="1600" b="1"/>
            </a:lvl7pPr>
            <a:lvl8pPr marL="3196128" indent="0">
              <a:buNone/>
              <a:defRPr sz="1600" b="1"/>
            </a:lvl8pPr>
            <a:lvl9pPr marL="3652717"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9"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CEF851F-4C9B-4ED8-A706-7687066F5A2C}" type="datetimeFigureOut">
              <a:rPr lang="en-US" smtClean="0"/>
              <a:t>3/16/2022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8206995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CEF851F-4C9B-4ED8-A706-7687066F5A2C}" type="datetimeFigureOut">
              <a:rPr lang="en-US" smtClean="0"/>
              <a:t>3/16/2022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7571970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EF851F-4C9B-4ED8-A706-7687066F5A2C}" type="datetimeFigureOut">
              <a:rPr lang="en-US" smtClean="0"/>
              <a:t>3/16/2022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35887494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9"/>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076329"/>
            <a:ext cx="3008313" cy="3518297"/>
          </a:xfrm>
        </p:spPr>
        <p:txBody>
          <a:bodyPr/>
          <a:lstStyle>
            <a:lvl1pPr marL="0" indent="0">
              <a:buNone/>
              <a:defRPr sz="1400"/>
            </a:lvl1pPr>
            <a:lvl2pPr marL="456589" indent="0">
              <a:buNone/>
              <a:defRPr sz="1200"/>
            </a:lvl2pPr>
            <a:lvl3pPr marL="913180" indent="0">
              <a:buNone/>
              <a:defRPr sz="1000"/>
            </a:lvl3pPr>
            <a:lvl4pPr marL="1369769" indent="0">
              <a:buNone/>
              <a:defRPr sz="900"/>
            </a:lvl4pPr>
            <a:lvl5pPr marL="1826359" indent="0">
              <a:buNone/>
              <a:defRPr sz="900"/>
            </a:lvl5pPr>
            <a:lvl6pPr marL="2282948" indent="0">
              <a:buNone/>
              <a:defRPr sz="900"/>
            </a:lvl6pPr>
            <a:lvl7pPr marL="2739538" indent="0">
              <a:buNone/>
              <a:defRPr sz="900"/>
            </a:lvl7pPr>
            <a:lvl8pPr marL="3196128" indent="0">
              <a:buNone/>
              <a:defRPr sz="900"/>
            </a:lvl8pPr>
            <a:lvl9pPr marL="3652717"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CEF851F-4C9B-4ED8-A706-7687066F5A2C}" type="datetimeFigureOut">
              <a:rPr lang="en-US" smtClean="0"/>
              <a:t>3/16/2022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3228783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6589" indent="0">
              <a:buNone/>
              <a:defRPr sz="2800"/>
            </a:lvl2pPr>
            <a:lvl3pPr marL="913180" indent="0">
              <a:buNone/>
              <a:defRPr sz="2400"/>
            </a:lvl3pPr>
            <a:lvl4pPr marL="1369769" indent="0">
              <a:buNone/>
              <a:defRPr sz="2000"/>
            </a:lvl4pPr>
            <a:lvl5pPr marL="1826359" indent="0">
              <a:buNone/>
              <a:defRPr sz="2000"/>
            </a:lvl5pPr>
            <a:lvl6pPr marL="2282948" indent="0">
              <a:buNone/>
              <a:defRPr sz="2000"/>
            </a:lvl6pPr>
            <a:lvl7pPr marL="2739538" indent="0">
              <a:buNone/>
              <a:defRPr sz="2000"/>
            </a:lvl7pPr>
            <a:lvl8pPr marL="3196128" indent="0">
              <a:buNone/>
              <a:defRPr sz="2000"/>
            </a:lvl8pPr>
            <a:lvl9pPr marL="3652717" indent="0">
              <a:buNone/>
              <a:defRPr sz="2000"/>
            </a:lvl9pPr>
          </a:lstStyle>
          <a:p>
            <a:endParaRPr lang="en-US"/>
          </a:p>
        </p:txBody>
      </p:sp>
      <p:sp>
        <p:nvSpPr>
          <p:cNvPr id="4" name="Text Placeholder 3"/>
          <p:cNvSpPr>
            <a:spLocks noGrp="1"/>
          </p:cNvSpPr>
          <p:nvPr>
            <p:ph type="body" sz="half" idx="2"/>
          </p:nvPr>
        </p:nvSpPr>
        <p:spPr>
          <a:xfrm>
            <a:off x="1792288" y="4025506"/>
            <a:ext cx="5486400" cy="603647"/>
          </a:xfrm>
        </p:spPr>
        <p:txBody>
          <a:bodyPr/>
          <a:lstStyle>
            <a:lvl1pPr marL="0" indent="0">
              <a:buNone/>
              <a:defRPr sz="1400"/>
            </a:lvl1pPr>
            <a:lvl2pPr marL="456589" indent="0">
              <a:buNone/>
              <a:defRPr sz="1200"/>
            </a:lvl2pPr>
            <a:lvl3pPr marL="913180" indent="0">
              <a:buNone/>
              <a:defRPr sz="1000"/>
            </a:lvl3pPr>
            <a:lvl4pPr marL="1369769" indent="0">
              <a:buNone/>
              <a:defRPr sz="900"/>
            </a:lvl4pPr>
            <a:lvl5pPr marL="1826359" indent="0">
              <a:buNone/>
              <a:defRPr sz="900"/>
            </a:lvl5pPr>
            <a:lvl6pPr marL="2282948" indent="0">
              <a:buNone/>
              <a:defRPr sz="900"/>
            </a:lvl6pPr>
            <a:lvl7pPr marL="2739538" indent="0">
              <a:buNone/>
              <a:defRPr sz="900"/>
            </a:lvl7pPr>
            <a:lvl8pPr marL="3196128" indent="0">
              <a:buNone/>
              <a:defRPr sz="900"/>
            </a:lvl8pPr>
            <a:lvl9pPr marL="3652717"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CEF851F-4C9B-4ED8-A706-7687066F5A2C}" type="datetimeFigureOut">
              <a:rPr lang="en-US" smtClean="0"/>
              <a:t>3/16/2022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2324270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2000" b="-2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317" tIns="45660" rIns="91317" bIns="4566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317" tIns="45660" rIns="91317" bIns="4566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317" tIns="45660" rIns="91317" bIns="45660" rtlCol="0" anchor="ctr"/>
          <a:lstStyle>
            <a:lvl1pPr algn="l">
              <a:defRPr sz="1200">
                <a:solidFill>
                  <a:schemeClr val="tx1">
                    <a:tint val="75000"/>
                  </a:schemeClr>
                </a:solidFill>
              </a:defRPr>
            </a:lvl1pPr>
          </a:lstStyle>
          <a:p>
            <a:fld id="{4CEF851F-4C9B-4ED8-A706-7687066F5A2C}" type="datetimeFigureOut">
              <a:rPr lang="en-US" smtClean="0"/>
              <a:t>3/16/2022</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317" tIns="45660" rIns="91317" bIns="4566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317" tIns="45660" rIns="91317" bIns="45660" rtlCol="0" anchor="ctr"/>
          <a:lstStyle>
            <a:lvl1pPr algn="r">
              <a:defRPr sz="1200">
                <a:solidFill>
                  <a:schemeClr val="tx1">
                    <a:tint val="75000"/>
                  </a:schemeClr>
                </a:solidFill>
              </a:defRPr>
            </a:lvl1pPr>
          </a:lstStyle>
          <a:p>
            <a:fld id="{46F2045C-80A1-433A-B3B9-3018D210B466}" type="slidenum">
              <a:rPr lang="en-US" smtClean="0"/>
              <a:t>‹#›</a:t>
            </a:fld>
            <a:endParaRPr lang="en-US"/>
          </a:p>
        </p:txBody>
      </p:sp>
    </p:spTree>
    <p:extLst>
      <p:ext uri="{BB962C8B-B14F-4D97-AF65-F5344CB8AC3E}">
        <p14:creationId xmlns:p14="http://schemas.microsoft.com/office/powerpoint/2010/main" val="12181778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3180" rtl="0" eaLnBrk="1" latinLnBrk="0" hangingPunct="1">
        <a:spcBef>
          <a:spcPct val="0"/>
        </a:spcBef>
        <a:buNone/>
        <a:defRPr sz="4400" kern="1200">
          <a:solidFill>
            <a:schemeClr val="tx1"/>
          </a:solidFill>
          <a:latin typeface="+mj-lt"/>
          <a:ea typeface="+mj-ea"/>
          <a:cs typeface="+mj-cs"/>
        </a:defRPr>
      </a:lvl1pPr>
    </p:titleStyle>
    <p:bodyStyle>
      <a:lvl1pPr marL="342442" indent="-342442" algn="l" defTabSz="91318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1958" indent="-285369" algn="l" defTabSz="91318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1474" indent="-228296" algn="l" defTabSz="91318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8064" indent="-228296" algn="l" defTabSz="91318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4654" indent="-228296" algn="l" defTabSz="91318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1243" indent="-228296" algn="l" defTabSz="91318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7832" indent="-228296" algn="l" defTabSz="91318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4423" indent="-228296" algn="l" defTabSz="91318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1012" indent="-228296" algn="l" defTabSz="91318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3180" rtl="0" eaLnBrk="1" latinLnBrk="0" hangingPunct="1">
        <a:defRPr sz="1800" kern="1200">
          <a:solidFill>
            <a:schemeClr val="tx1"/>
          </a:solidFill>
          <a:latin typeface="+mn-lt"/>
          <a:ea typeface="+mn-ea"/>
          <a:cs typeface="+mn-cs"/>
        </a:defRPr>
      </a:lvl1pPr>
      <a:lvl2pPr marL="456589" algn="l" defTabSz="913180" rtl="0" eaLnBrk="1" latinLnBrk="0" hangingPunct="1">
        <a:defRPr sz="1800" kern="1200">
          <a:solidFill>
            <a:schemeClr val="tx1"/>
          </a:solidFill>
          <a:latin typeface="+mn-lt"/>
          <a:ea typeface="+mn-ea"/>
          <a:cs typeface="+mn-cs"/>
        </a:defRPr>
      </a:lvl2pPr>
      <a:lvl3pPr marL="913180" algn="l" defTabSz="913180" rtl="0" eaLnBrk="1" latinLnBrk="0" hangingPunct="1">
        <a:defRPr sz="1800" kern="1200">
          <a:solidFill>
            <a:schemeClr val="tx1"/>
          </a:solidFill>
          <a:latin typeface="+mn-lt"/>
          <a:ea typeface="+mn-ea"/>
          <a:cs typeface="+mn-cs"/>
        </a:defRPr>
      </a:lvl3pPr>
      <a:lvl4pPr marL="1369769" algn="l" defTabSz="913180" rtl="0" eaLnBrk="1" latinLnBrk="0" hangingPunct="1">
        <a:defRPr sz="1800" kern="1200">
          <a:solidFill>
            <a:schemeClr val="tx1"/>
          </a:solidFill>
          <a:latin typeface="+mn-lt"/>
          <a:ea typeface="+mn-ea"/>
          <a:cs typeface="+mn-cs"/>
        </a:defRPr>
      </a:lvl4pPr>
      <a:lvl5pPr marL="1826359" algn="l" defTabSz="913180" rtl="0" eaLnBrk="1" latinLnBrk="0" hangingPunct="1">
        <a:defRPr sz="1800" kern="1200">
          <a:solidFill>
            <a:schemeClr val="tx1"/>
          </a:solidFill>
          <a:latin typeface="+mn-lt"/>
          <a:ea typeface="+mn-ea"/>
          <a:cs typeface="+mn-cs"/>
        </a:defRPr>
      </a:lvl5pPr>
      <a:lvl6pPr marL="2282948" algn="l" defTabSz="913180" rtl="0" eaLnBrk="1" latinLnBrk="0" hangingPunct="1">
        <a:defRPr sz="1800" kern="1200">
          <a:solidFill>
            <a:schemeClr val="tx1"/>
          </a:solidFill>
          <a:latin typeface="+mn-lt"/>
          <a:ea typeface="+mn-ea"/>
          <a:cs typeface="+mn-cs"/>
        </a:defRPr>
      </a:lvl6pPr>
      <a:lvl7pPr marL="2739538" algn="l" defTabSz="913180" rtl="0" eaLnBrk="1" latinLnBrk="0" hangingPunct="1">
        <a:defRPr sz="1800" kern="1200">
          <a:solidFill>
            <a:schemeClr val="tx1"/>
          </a:solidFill>
          <a:latin typeface="+mn-lt"/>
          <a:ea typeface="+mn-ea"/>
          <a:cs typeface="+mn-cs"/>
        </a:defRPr>
      </a:lvl7pPr>
      <a:lvl8pPr marL="3196128" algn="l" defTabSz="913180" rtl="0" eaLnBrk="1" latinLnBrk="0" hangingPunct="1">
        <a:defRPr sz="1800" kern="1200">
          <a:solidFill>
            <a:schemeClr val="tx1"/>
          </a:solidFill>
          <a:latin typeface="+mn-lt"/>
          <a:ea typeface="+mn-ea"/>
          <a:cs typeface="+mn-cs"/>
        </a:defRPr>
      </a:lvl8pPr>
      <a:lvl9pPr marL="3652717" algn="l" defTabSz="91318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6.xm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63139" t="50000" b="10982"/>
          <a:stretch/>
        </p:blipFill>
        <p:spPr>
          <a:xfrm>
            <a:off x="5105400" y="3378344"/>
            <a:ext cx="1140280" cy="1593619"/>
          </a:xfrm>
          <a:prstGeom prst="rect">
            <a:avLst/>
          </a:prstGeom>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499" y="158966"/>
            <a:ext cx="1450481" cy="21079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52166" y="419100"/>
            <a:ext cx="1189037" cy="1719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1077" y="3105150"/>
            <a:ext cx="1122363" cy="163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10"/>
          <p:cNvPicPr>
            <a:picLocks noChangeAspect="1"/>
          </p:cNvPicPr>
          <p:nvPr/>
        </p:nvPicPr>
        <p:blipFill rotWithShape="1">
          <a:blip r:embed="rId2" cstate="print">
            <a:extLst>
              <a:ext uri="{28A0092B-C50C-407E-A947-70E740481C1C}">
                <a14:useLocalDpi xmlns:a14="http://schemas.microsoft.com/office/drawing/2010/main" val="0"/>
              </a:ext>
            </a:extLst>
          </a:blip>
          <a:srcRect l="34364" t="30154" r="36413" b="28451"/>
          <a:stretch/>
        </p:blipFill>
        <p:spPr>
          <a:xfrm>
            <a:off x="7526482" y="3201785"/>
            <a:ext cx="904010" cy="1690688"/>
          </a:xfrm>
          <a:prstGeom prst="rect">
            <a:avLst/>
          </a:prstGeom>
        </p:spPr>
      </p:pic>
      <p:sp>
        <p:nvSpPr>
          <p:cNvPr id="3" name="Cloud 2"/>
          <p:cNvSpPr/>
          <p:nvPr/>
        </p:nvSpPr>
        <p:spPr>
          <a:xfrm>
            <a:off x="1371600" y="590550"/>
            <a:ext cx="6032965" cy="3124200"/>
          </a:xfrm>
          <a:prstGeom prst="cloud">
            <a:avLst/>
          </a:prstGeom>
          <a:solidFill>
            <a:srgbClr val="B9ED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smtClean="0">
                <a:solidFill>
                  <a:schemeClr val="tx1"/>
                </a:solidFill>
                <a:latin typeface="Arial" pitchFamily="34" charset="0"/>
                <a:ea typeface="Arial-Rounded" pitchFamily="34" charset="0"/>
                <a:cs typeface="Arial" pitchFamily="34" charset="0"/>
              </a:rPr>
              <a:t>Ôn và khởi động</a:t>
            </a:r>
            <a:endParaRPr lang="en-US" sz="4000">
              <a:solidFill>
                <a:schemeClr val="tx1"/>
              </a:solidFill>
            </a:endParaRPr>
          </a:p>
        </p:txBody>
      </p:sp>
    </p:spTree>
    <p:extLst>
      <p:ext uri="{BB962C8B-B14F-4D97-AF65-F5344CB8AC3E}">
        <p14:creationId xmlns:p14="http://schemas.microsoft.com/office/powerpoint/2010/main" val="53434609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0"/>
          <p:cNvSpPr txBox="1"/>
          <p:nvPr/>
        </p:nvSpPr>
        <p:spPr>
          <a:xfrm>
            <a:off x="657790" y="438150"/>
            <a:ext cx="8161587" cy="3939419"/>
          </a:xfrm>
          <a:prstGeom prst="rect">
            <a:avLst/>
          </a:prstGeom>
          <a:noFill/>
        </p:spPr>
        <p:txBody>
          <a:bodyPr wrap="square" lIns="91317" tIns="45660" rIns="91317" bIns="45660" rtlCol="0">
            <a:spAutoFit/>
          </a:bodyPr>
          <a:lstStyle/>
          <a:p>
            <a:pPr algn="just"/>
            <a:r>
              <a:rPr lang="en-US" sz="2400" smtClean="0">
                <a:latin typeface="Arial" pitchFamily="34" charset="0"/>
                <a:ea typeface="Arial-Rounded" pitchFamily="34" charset="0"/>
                <a:cs typeface="Arial" pitchFamily="34" charset="0"/>
              </a:rPr>
              <a:t>	Ở các ngã ba, ngã tư đường phố thường có cây đèn ba màu: đỏ, vàng, xanh. Đèn đỏ báo hiệu người đi đường và các phương tiện giao thông phải dừng lại. Đèn xanh báo hiệu được phép di chuyển. Còn đèn vàng báo hiệu phải đi chậm lại trước khi dừng hẳn.</a:t>
            </a:r>
          </a:p>
          <a:p>
            <a:pPr algn="just">
              <a:spcBef>
                <a:spcPts val="600"/>
              </a:spcBef>
            </a:pPr>
            <a:r>
              <a:rPr lang="en-US" sz="2400">
                <a:latin typeface="Arial" pitchFamily="34" charset="0"/>
                <a:ea typeface="Arial-Rounded" pitchFamily="34" charset="0"/>
                <a:cs typeface="Arial" pitchFamily="34" charset="0"/>
              </a:rPr>
              <a:t>	</a:t>
            </a:r>
            <a:r>
              <a:rPr lang="en-US" sz="2400" smtClean="0">
                <a:latin typeface="Arial" pitchFamily="34" charset="0"/>
                <a:ea typeface="Arial-Rounded" pitchFamily="34" charset="0"/>
                <a:cs typeface="Arial" pitchFamily="34" charset="0"/>
              </a:rPr>
              <a:t>Cây đèn ba màu này được gọi là đèn giao thông. Nó điều khiển việc đi lại trên đường phố. Nếu không có đèn giao thông thì việc đi lại sẽ rất lộn xộn và nguy hiểm.</a:t>
            </a:r>
          </a:p>
          <a:p>
            <a:pPr algn="just">
              <a:spcBef>
                <a:spcPts val="600"/>
              </a:spcBef>
            </a:pPr>
            <a:r>
              <a:rPr lang="en-US" sz="2400">
                <a:latin typeface="Arial" pitchFamily="34" charset="0"/>
                <a:ea typeface="Arial-Rounded" pitchFamily="34" charset="0"/>
                <a:cs typeface="Arial" pitchFamily="34" charset="0"/>
              </a:rPr>
              <a:t>	</a:t>
            </a:r>
            <a:r>
              <a:rPr lang="en-US" sz="2400" smtClean="0">
                <a:latin typeface="Arial" pitchFamily="34" charset="0"/>
                <a:ea typeface="Arial-Rounded" pitchFamily="34" charset="0"/>
                <a:cs typeface="Arial" pitchFamily="34" charset="0"/>
              </a:rPr>
              <a:t>Tuân thủ sự điều khiển của đèn giao thông giúp chúng ta bảo đảm an toàn khi đi lại.</a:t>
            </a:r>
            <a:endParaRPr lang="en-US" sz="2400">
              <a:latin typeface="Arial" pitchFamily="34" charset="0"/>
              <a:ea typeface="Arial-Rounded" pitchFamily="34" charset="0"/>
              <a:cs typeface="Arial" pitchFamily="34" charset="0"/>
            </a:endParaRPr>
          </a:p>
        </p:txBody>
      </p:sp>
      <p:sp>
        <p:nvSpPr>
          <p:cNvPr id="12" name="TextBox 11"/>
          <p:cNvSpPr txBox="1"/>
          <p:nvPr/>
        </p:nvSpPr>
        <p:spPr>
          <a:xfrm>
            <a:off x="0" y="4671366"/>
            <a:ext cx="6096000" cy="461556"/>
          </a:xfrm>
          <a:prstGeom prst="rect">
            <a:avLst/>
          </a:prstGeom>
          <a:solidFill>
            <a:srgbClr val="B9EDFF"/>
          </a:solidFill>
        </p:spPr>
        <p:txBody>
          <a:bodyPr wrap="square" lIns="91330" tIns="45666" rIns="91330" bIns="45666" rtlCol="0">
            <a:spAutoFit/>
          </a:bodyPr>
          <a:lstStyle/>
          <a:p>
            <a:pPr algn="ctr"/>
            <a:r>
              <a:rPr lang="en-US" sz="2400" smtClean="0">
                <a:latin typeface="Arial" pitchFamily="34" charset="0"/>
                <a:ea typeface="Arial-Rounded" pitchFamily="34" charset="0"/>
                <a:cs typeface="Arial" pitchFamily="34" charset="0"/>
              </a:rPr>
              <a:t>Bài tập đọc có mấy đoạn?</a:t>
            </a:r>
            <a:endParaRPr lang="en-US" sz="2400">
              <a:latin typeface="Arial" pitchFamily="34" charset="0"/>
              <a:ea typeface="Arial-Rounded" pitchFamily="34" charset="0"/>
              <a:cs typeface="Arial" pitchFamily="34" charset="0"/>
            </a:endParaRPr>
          </a:p>
        </p:txBody>
      </p:sp>
      <p:sp>
        <p:nvSpPr>
          <p:cNvPr id="8" name="TextBox 7"/>
          <p:cNvSpPr txBox="1"/>
          <p:nvPr/>
        </p:nvSpPr>
        <p:spPr>
          <a:xfrm>
            <a:off x="133037" y="4671366"/>
            <a:ext cx="5829927" cy="461556"/>
          </a:xfrm>
          <a:prstGeom prst="rect">
            <a:avLst/>
          </a:prstGeom>
          <a:solidFill>
            <a:srgbClr val="B9EDFF"/>
          </a:solidFill>
        </p:spPr>
        <p:txBody>
          <a:bodyPr wrap="square" lIns="91330" tIns="45666" rIns="91330" bIns="45666" rtlCol="0">
            <a:spAutoFit/>
          </a:bodyPr>
          <a:lstStyle/>
          <a:p>
            <a:pPr algn="ctr"/>
            <a:r>
              <a:rPr lang="en-US" sz="2400">
                <a:latin typeface="Arial" pitchFamily="34" charset="0"/>
                <a:ea typeface="Arial-Rounded" pitchFamily="34" charset="0"/>
                <a:cs typeface="Arial" pitchFamily="34" charset="0"/>
              </a:rPr>
              <a:t>Đọc nối tiếp đoạn</a:t>
            </a:r>
          </a:p>
        </p:txBody>
      </p:sp>
      <p:pic>
        <p:nvPicPr>
          <p:cNvPr id="1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4798" y="130369"/>
            <a:ext cx="579755" cy="2078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1150" y="2209034"/>
            <a:ext cx="527050" cy="12009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3" name="Group 12"/>
          <p:cNvGrpSpPr/>
          <p:nvPr/>
        </p:nvGrpSpPr>
        <p:grpSpPr>
          <a:xfrm>
            <a:off x="6400800" y="1882188"/>
            <a:ext cx="98712" cy="425225"/>
            <a:chOff x="2590800" y="2277355"/>
            <a:chExt cx="98712" cy="425225"/>
          </a:xfrm>
        </p:grpSpPr>
        <p:cxnSp>
          <p:nvCxnSpPr>
            <p:cNvPr id="14" name="Straight Connector 13"/>
            <p:cNvCxnSpPr/>
            <p:nvPr/>
          </p:nvCxnSpPr>
          <p:spPr>
            <a:xfrm flipH="1">
              <a:off x="2590800" y="2277355"/>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2651412" y="2277355"/>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6" name="Group 15"/>
          <p:cNvGrpSpPr/>
          <p:nvPr/>
        </p:nvGrpSpPr>
        <p:grpSpPr>
          <a:xfrm>
            <a:off x="8458200" y="3055925"/>
            <a:ext cx="98712" cy="435617"/>
            <a:chOff x="2590800" y="2272159"/>
            <a:chExt cx="98712" cy="435617"/>
          </a:xfrm>
        </p:grpSpPr>
        <p:cxnSp>
          <p:nvCxnSpPr>
            <p:cNvPr id="19" name="Straight Connector 18"/>
            <p:cNvCxnSpPr/>
            <p:nvPr/>
          </p:nvCxnSpPr>
          <p:spPr>
            <a:xfrm flipH="1">
              <a:off x="2590800" y="2272159"/>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a:off x="2651412" y="2282551"/>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25" name="TextBox 24"/>
          <p:cNvSpPr txBox="1"/>
          <p:nvPr/>
        </p:nvSpPr>
        <p:spPr>
          <a:xfrm>
            <a:off x="129144" y="1148480"/>
            <a:ext cx="381000" cy="461544"/>
          </a:xfrm>
          <a:prstGeom prst="rect">
            <a:avLst/>
          </a:prstGeom>
          <a:noFill/>
        </p:spPr>
        <p:txBody>
          <a:bodyPr wrap="square" lIns="91317" tIns="45660" rIns="91317" bIns="45660" rtlCol="0">
            <a:spAutoFit/>
          </a:bodyPr>
          <a:lstStyle/>
          <a:p>
            <a:pPr algn="ctr"/>
            <a:r>
              <a:rPr lang="en-US" sz="2400" b="1" smtClean="0">
                <a:latin typeface="Arial" pitchFamily="34" charset="0"/>
                <a:ea typeface="Arial-Rounded" pitchFamily="34" charset="0"/>
                <a:cs typeface="Arial" pitchFamily="34" charset="0"/>
              </a:rPr>
              <a:t>1</a:t>
            </a:r>
            <a:endParaRPr lang="en-US" sz="2400" b="1">
              <a:latin typeface="Arial" pitchFamily="34" charset="0"/>
              <a:ea typeface="Arial-Rounded" pitchFamily="34" charset="0"/>
              <a:cs typeface="Arial" pitchFamily="34" charset="0"/>
            </a:endParaRPr>
          </a:p>
        </p:txBody>
      </p:sp>
      <p:sp>
        <p:nvSpPr>
          <p:cNvPr id="26" name="TextBox 25"/>
          <p:cNvSpPr txBox="1"/>
          <p:nvPr/>
        </p:nvSpPr>
        <p:spPr>
          <a:xfrm>
            <a:off x="129144" y="2723983"/>
            <a:ext cx="381000" cy="461544"/>
          </a:xfrm>
          <a:prstGeom prst="rect">
            <a:avLst/>
          </a:prstGeom>
          <a:noFill/>
        </p:spPr>
        <p:txBody>
          <a:bodyPr wrap="square" lIns="91317" tIns="45660" rIns="91317" bIns="45660" rtlCol="0">
            <a:spAutoFit/>
          </a:bodyPr>
          <a:lstStyle/>
          <a:p>
            <a:pPr algn="ctr"/>
            <a:r>
              <a:rPr lang="en-US" sz="2400" b="1" smtClean="0">
                <a:latin typeface="Arial" pitchFamily="34" charset="0"/>
                <a:ea typeface="Arial-Rounded" pitchFamily="34" charset="0"/>
                <a:cs typeface="Arial" pitchFamily="34" charset="0"/>
              </a:rPr>
              <a:t>2</a:t>
            </a:r>
            <a:endParaRPr lang="en-US" sz="2400" b="1">
              <a:latin typeface="Arial" pitchFamily="34" charset="0"/>
              <a:ea typeface="Arial-Rounded" pitchFamily="34" charset="0"/>
              <a:cs typeface="Arial" pitchFamily="34" charset="0"/>
            </a:endParaRPr>
          </a:p>
        </p:txBody>
      </p:sp>
      <p:sp>
        <p:nvSpPr>
          <p:cNvPr id="22" name="TextBox 21"/>
          <p:cNvSpPr txBox="1"/>
          <p:nvPr/>
        </p:nvSpPr>
        <p:spPr>
          <a:xfrm>
            <a:off x="1938394" y="-12918"/>
            <a:ext cx="5406422" cy="475545"/>
          </a:xfrm>
          <a:prstGeom prst="rect">
            <a:avLst/>
          </a:prstGeom>
          <a:noFill/>
        </p:spPr>
        <p:txBody>
          <a:bodyPr wrap="square" lIns="91317" tIns="45660" rIns="91317" bIns="45660" rtlCol="0">
            <a:spAutoFit/>
          </a:bodyPr>
          <a:lstStyle/>
          <a:p>
            <a:pPr algn="ctr"/>
            <a:r>
              <a:rPr lang="en-US" sz="2800" b="1" smtClean="0">
                <a:latin typeface="Arial" pitchFamily="34" charset="0"/>
                <a:ea typeface="Arial-Rounded" pitchFamily="34" charset="0"/>
                <a:cs typeface="Arial" pitchFamily="34" charset="0"/>
              </a:rPr>
              <a:t>Đèn giao thông</a:t>
            </a:r>
            <a:endParaRPr lang="en-US" sz="2800" b="1">
              <a:latin typeface="Arial" pitchFamily="34" charset="0"/>
              <a:ea typeface="Arial-Rounded" pitchFamily="34" charset="0"/>
              <a:cs typeface="Arial" pitchFamily="34" charset="0"/>
            </a:endParaRPr>
          </a:p>
        </p:txBody>
      </p:sp>
      <p:pic>
        <p:nvPicPr>
          <p:cNvPr id="23"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7503" y="3468148"/>
            <a:ext cx="527050" cy="8154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TextBox 23"/>
          <p:cNvSpPr txBox="1"/>
          <p:nvPr/>
        </p:nvSpPr>
        <p:spPr>
          <a:xfrm>
            <a:off x="129144" y="3714750"/>
            <a:ext cx="381000" cy="461544"/>
          </a:xfrm>
          <a:prstGeom prst="rect">
            <a:avLst/>
          </a:prstGeom>
          <a:noFill/>
        </p:spPr>
        <p:txBody>
          <a:bodyPr wrap="square" lIns="91317" tIns="45660" rIns="91317" bIns="45660" rtlCol="0">
            <a:spAutoFit/>
          </a:bodyPr>
          <a:lstStyle/>
          <a:p>
            <a:pPr algn="ctr"/>
            <a:r>
              <a:rPr lang="en-US" sz="2400" b="1" smtClean="0">
                <a:latin typeface="Arial" pitchFamily="34" charset="0"/>
                <a:ea typeface="Arial-Rounded" pitchFamily="34" charset="0"/>
                <a:cs typeface="Arial" pitchFamily="34" charset="0"/>
              </a:rPr>
              <a:t>3</a:t>
            </a:r>
            <a:endParaRPr lang="en-US" sz="2400" b="1">
              <a:latin typeface="Arial" pitchFamily="34" charset="0"/>
              <a:ea typeface="Arial-Rounded" pitchFamily="34" charset="0"/>
              <a:cs typeface="Arial" pitchFamily="34" charset="0"/>
            </a:endParaRPr>
          </a:p>
        </p:txBody>
      </p:sp>
      <p:grpSp>
        <p:nvGrpSpPr>
          <p:cNvPr id="27" name="Group 26"/>
          <p:cNvGrpSpPr/>
          <p:nvPr/>
        </p:nvGrpSpPr>
        <p:grpSpPr>
          <a:xfrm>
            <a:off x="5638800" y="3877201"/>
            <a:ext cx="98712" cy="435617"/>
            <a:chOff x="2590800" y="2272159"/>
            <a:chExt cx="98712" cy="435617"/>
          </a:xfrm>
        </p:grpSpPr>
        <p:cxnSp>
          <p:nvCxnSpPr>
            <p:cNvPr id="30" name="Straight Connector 29"/>
            <p:cNvCxnSpPr/>
            <p:nvPr/>
          </p:nvCxnSpPr>
          <p:spPr>
            <a:xfrm flipH="1">
              <a:off x="2590800" y="2272159"/>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H="1">
              <a:off x="2651412" y="2282551"/>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6165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1+#ppt_w/2"/>
                                          </p:val>
                                        </p:tav>
                                        <p:tav tm="100000">
                                          <p:val>
                                            <p:strVal val="#ppt_x"/>
                                          </p:val>
                                        </p:tav>
                                      </p:tavLst>
                                    </p:anim>
                                    <p:anim calcmode="lin" valueType="num">
                                      <p:cBhvr additive="base">
                                        <p:cTn id="8" dur="10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4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fade">
                                      <p:cBhvr>
                                        <p:cTn id="23" dur="500"/>
                                        <p:tgtEl>
                                          <p:spTgt spid="25"/>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500"/>
                                        <p:tgtEl>
                                          <p:spTgt spid="18"/>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fade">
                                      <p:cBhvr>
                                        <p:cTn id="33" dur="500"/>
                                        <p:tgtEl>
                                          <p:spTgt spid="16"/>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26"/>
                                        </p:tgtEl>
                                        <p:attrNameLst>
                                          <p:attrName>style.visibility</p:attrName>
                                        </p:attrNameLst>
                                      </p:cBhvr>
                                      <p:to>
                                        <p:strVal val="visible"/>
                                      </p:to>
                                    </p:set>
                                    <p:animEffect transition="in" filter="fade">
                                      <p:cBhvr>
                                        <p:cTn id="38" dur="500"/>
                                        <p:tgtEl>
                                          <p:spTgt spid="26"/>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ntr" presetSubtype="2" fill="hold" grpId="0" nodeType="clickEffect">
                                  <p:stCondLst>
                                    <p:cond delay="0"/>
                                  </p:stCondLst>
                                  <p:childTnLst>
                                    <p:set>
                                      <p:cBhvr>
                                        <p:cTn id="42" dur="1" fill="hold">
                                          <p:stCondLst>
                                            <p:cond delay="0"/>
                                          </p:stCondLst>
                                        </p:cTn>
                                        <p:tgtEl>
                                          <p:spTgt spid="8"/>
                                        </p:tgtEl>
                                        <p:attrNameLst>
                                          <p:attrName>style.visibility</p:attrName>
                                        </p:attrNameLst>
                                      </p:cBhvr>
                                      <p:to>
                                        <p:strVal val="visible"/>
                                      </p:to>
                                    </p:set>
                                    <p:anim calcmode="lin" valueType="num">
                                      <p:cBhvr additive="base">
                                        <p:cTn id="43" dur="2000" fill="hold"/>
                                        <p:tgtEl>
                                          <p:spTgt spid="8"/>
                                        </p:tgtEl>
                                        <p:attrNameLst>
                                          <p:attrName>ppt_x</p:attrName>
                                        </p:attrNameLst>
                                      </p:cBhvr>
                                      <p:tavLst>
                                        <p:tav tm="0">
                                          <p:val>
                                            <p:strVal val="1+#ppt_w/2"/>
                                          </p:val>
                                        </p:tav>
                                        <p:tav tm="100000">
                                          <p:val>
                                            <p:strVal val="#ppt_x"/>
                                          </p:val>
                                        </p:tav>
                                      </p:tavLst>
                                    </p:anim>
                                    <p:anim calcmode="lin" valueType="num">
                                      <p:cBhvr additive="base">
                                        <p:cTn id="44" dur="20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27"/>
                                        </p:tgtEl>
                                        <p:attrNameLst>
                                          <p:attrName>style.visibility</p:attrName>
                                        </p:attrNameLst>
                                      </p:cBhvr>
                                      <p:to>
                                        <p:strVal val="visible"/>
                                      </p:to>
                                    </p:set>
                                    <p:animEffect transition="in" filter="fade">
                                      <p:cBhvr>
                                        <p:cTn id="49" dur="500"/>
                                        <p:tgtEl>
                                          <p:spTgt spid="27"/>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23"/>
                                        </p:tgtEl>
                                        <p:attrNameLst>
                                          <p:attrName>style.visibility</p:attrName>
                                        </p:attrNameLst>
                                      </p:cBhvr>
                                      <p:to>
                                        <p:strVal val="visible"/>
                                      </p:to>
                                    </p:set>
                                    <p:animEffect transition="in" filter="fade">
                                      <p:cBhvr>
                                        <p:cTn id="54" dur="500"/>
                                        <p:tgtEl>
                                          <p:spTgt spid="23"/>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24"/>
                                        </p:tgtEl>
                                        <p:attrNameLst>
                                          <p:attrName>style.visibility</p:attrName>
                                        </p:attrNameLst>
                                      </p:cBhvr>
                                      <p:to>
                                        <p:strVal val="visible"/>
                                      </p:to>
                                    </p:set>
                                    <p:animEffect transition="in" filter="fade">
                                      <p:cBhvr>
                                        <p:cTn id="5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8" grpId="0" animBg="1"/>
      <p:bldP spid="25" grpId="0"/>
      <p:bldP spid="26" grpId="0"/>
      <p:bldP spid="2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9050"/>
            <a:ext cx="8229600" cy="857250"/>
          </a:xfrm>
        </p:spPr>
        <p:txBody>
          <a:bodyPr>
            <a:normAutofit/>
          </a:bodyPr>
          <a:lstStyle/>
          <a:p>
            <a:r>
              <a:rPr lang="en-US" sz="4000" smtClean="0">
                <a:latin typeface="Arial" pitchFamily="34" charset="0"/>
                <a:cs typeface="Arial" pitchFamily="34" charset="0"/>
              </a:rPr>
              <a:t>Giải nghĩa từ khó:</a:t>
            </a:r>
            <a:endParaRPr lang="en-US" sz="4000">
              <a:latin typeface="Arial" pitchFamily="34" charset="0"/>
              <a:cs typeface="Arial" pitchFamily="34" charset="0"/>
            </a:endParaRPr>
          </a:p>
        </p:txBody>
      </p:sp>
      <p:sp>
        <p:nvSpPr>
          <p:cNvPr id="3" name="Title 1"/>
          <p:cNvSpPr txBox="1">
            <a:spLocks/>
          </p:cNvSpPr>
          <p:nvPr/>
        </p:nvSpPr>
        <p:spPr>
          <a:xfrm>
            <a:off x="228600" y="438150"/>
            <a:ext cx="9144000" cy="1238250"/>
          </a:xfrm>
          <a:prstGeom prst="rect">
            <a:avLst/>
          </a:prstGeom>
        </p:spPr>
        <p:txBody>
          <a:bodyPr vert="horz" lIns="91317" tIns="45660" rIns="91317" bIns="45660" rtlCol="0" anchor="ctr">
            <a:normAutofit/>
          </a:bodyPr>
          <a:lstStyle>
            <a:lvl1pPr algn="ctr" defTabSz="913180" rtl="0" eaLnBrk="1" latinLnBrk="0" hangingPunct="1">
              <a:spcBef>
                <a:spcPct val="0"/>
              </a:spcBef>
              <a:buNone/>
              <a:defRPr sz="4400" kern="1200">
                <a:solidFill>
                  <a:schemeClr val="tx1"/>
                </a:solidFill>
                <a:latin typeface="+mj-lt"/>
                <a:ea typeface="+mj-ea"/>
                <a:cs typeface="+mj-cs"/>
              </a:defRPr>
            </a:lvl1pPr>
          </a:lstStyle>
          <a:p>
            <a:pPr algn="just"/>
            <a:r>
              <a:rPr lang="en-US" sz="3600" b="1" smtClean="0">
                <a:solidFill>
                  <a:srgbClr val="FF0000"/>
                </a:solidFill>
                <a:latin typeface="Arial" pitchFamily="34" charset="0"/>
                <a:cs typeface="Arial" pitchFamily="34" charset="0"/>
              </a:rPr>
              <a:t>Ngã ba</a:t>
            </a:r>
            <a:r>
              <a:rPr lang="en-US" sz="3600" b="1" smtClean="0">
                <a:latin typeface="Arial" pitchFamily="34" charset="0"/>
                <a:cs typeface="Arial" pitchFamily="34" charset="0"/>
              </a:rPr>
              <a:t>:</a:t>
            </a:r>
            <a:r>
              <a:rPr lang="en-US" sz="3600" b="1" smtClean="0">
                <a:solidFill>
                  <a:srgbClr val="FF0000"/>
                </a:solidFill>
                <a:latin typeface="Arial" pitchFamily="34" charset="0"/>
                <a:cs typeface="Arial" pitchFamily="34" charset="0"/>
              </a:rPr>
              <a:t> </a:t>
            </a:r>
            <a:r>
              <a:rPr lang="en-US" sz="3600" smtClean="0">
                <a:latin typeface="Arial" pitchFamily="34" charset="0"/>
                <a:cs typeface="Arial" pitchFamily="34" charset="0"/>
              </a:rPr>
              <a:t>chỗ giao nhau của 3 con đường.</a:t>
            </a:r>
            <a:endParaRPr lang="en-US" sz="3600">
              <a:latin typeface="Arial" pitchFamily="34" charset="0"/>
              <a:cs typeface="Arial" pitchFamily="34" charset="0"/>
            </a:endParaRPr>
          </a:p>
        </p:txBody>
      </p:sp>
      <p:sp>
        <p:nvSpPr>
          <p:cNvPr id="6" name="Title 1"/>
          <p:cNvSpPr txBox="1">
            <a:spLocks/>
          </p:cNvSpPr>
          <p:nvPr/>
        </p:nvSpPr>
        <p:spPr>
          <a:xfrm>
            <a:off x="228600" y="1111250"/>
            <a:ext cx="8915400" cy="1847850"/>
          </a:xfrm>
          <a:prstGeom prst="rect">
            <a:avLst/>
          </a:prstGeom>
        </p:spPr>
        <p:txBody>
          <a:bodyPr vert="horz" lIns="91317" tIns="45660" rIns="91317" bIns="45660" rtlCol="0" anchor="ctr">
            <a:normAutofit/>
          </a:bodyPr>
          <a:lstStyle>
            <a:lvl1pPr algn="ctr" defTabSz="913180" rtl="0" eaLnBrk="1" latinLnBrk="0" hangingPunct="1">
              <a:spcBef>
                <a:spcPct val="0"/>
              </a:spcBef>
              <a:buNone/>
              <a:defRPr sz="4400" kern="1200">
                <a:solidFill>
                  <a:schemeClr val="tx1"/>
                </a:solidFill>
                <a:latin typeface="+mj-lt"/>
                <a:ea typeface="+mj-ea"/>
                <a:cs typeface="+mj-cs"/>
              </a:defRPr>
            </a:lvl1pPr>
          </a:lstStyle>
          <a:p>
            <a:pPr algn="just"/>
            <a:r>
              <a:rPr lang="en-US" sz="3600" b="1" smtClean="0">
                <a:solidFill>
                  <a:srgbClr val="FF0000"/>
                </a:solidFill>
                <a:latin typeface="Arial" pitchFamily="34" charset="0"/>
                <a:cs typeface="Arial" pitchFamily="34" charset="0"/>
              </a:rPr>
              <a:t>Ngã tư</a:t>
            </a:r>
            <a:r>
              <a:rPr lang="en-US" sz="3600" b="1" smtClean="0">
                <a:latin typeface="Arial" pitchFamily="34" charset="0"/>
                <a:cs typeface="Arial" pitchFamily="34" charset="0"/>
              </a:rPr>
              <a:t>:</a:t>
            </a:r>
            <a:r>
              <a:rPr lang="en-US" sz="3600" b="1" smtClean="0">
                <a:solidFill>
                  <a:srgbClr val="FF0000"/>
                </a:solidFill>
                <a:latin typeface="Arial" pitchFamily="34" charset="0"/>
                <a:cs typeface="Arial" pitchFamily="34" charset="0"/>
              </a:rPr>
              <a:t> </a:t>
            </a:r>
            <a:r>
              <a:rPr lang="en-US" sz="3600">
                <a:latin typeface="Arial" pitchFamily="34" charset="0"/>
                <a:cs typeface="Arial" pitchFamily="34" charset="0"/>
              </a:rPr>
              <a:t>chỗ giao nhau của </a:t>
            </a:r>
            <a:r>
              <a:rPr lang="en-US" sz="3600" smtClean="0">
                <a:latin typeface="Arial" pitchFamily="34" charset="0"/>
                <a:cs typeface="Arial" pitchFamily="34" charset="0"/>
              </a:rPr>
              <a:t>4 </a:t>
            </a:r>
            <a:r>
              <a:rPr lang="en-US" sz="3600">
                <a:latin typeface="Arial" pitchFamily="34" charset="0"/>
                <a:cs typeface="Arial" pitchFamily="34" charset="0"/>
              </a:rPr>
              <a:t>con đường.</a:t>
            </a:r>
          </a:p>
        </p:txBody>
      </p:sp>
      <p:sp>
        <p:nvSpPr>
          <p:cNvPr id="5" name="Title 1"/>
          <p:cNvSpPr txBox="1">
            <a:spLocks/>
          </p:cNvSpPr>
          <p:nvPr/>
        </p:nvSpPr>
        <p:spPr>
          <a:xfrm>
            <a:off x="228600" y="2496993"/>
            <a:ext cx="8915400" cy="1679864"/>
          </a:xfrm>
          <a:prstGeom prst="rect">
            <a:avLst/>
          </a:prstGeom>
        </p:spPr>
        <p:txBody>
          <a:bodyPr vert="horz" lIns="91317" tIns="45660" rIns="91317" bIns="45660" rtlCol="0" anchor="ctr">
            <a:normAutofit/>
          </a:bodyPr>
          <a:lstStyle>
            <a:lvl1pPr algn="ctr" defTabSz="913180" rtl="0" eaLnBrk="1" latinLnBrk="0" hangingPunct="1">
              <a:spcBef>
                <a:spcPct val="0"/>
              </a:spcBef>
              <a:buNone/>
              <a:defRPr sz="4400" kern="1200">
                <a:solidFill>
                  <a:schemeClr val="tx1"/>
                </a:solidFill>
                <a:latin typeface="+mj-lt"/>
                <a:ea typeface="+mj-ea"/>
                <a:cs typeface="+mj-cs"/>
              </a:defRPr>
            </a:lvl1pPr>
          </a:lstStyle>
          <a:p>
            <a:pPr algn="just"/>
            <a:r>
              <a:rPr lang="en-US" sz="3600" b="1" smtClean="0">
                <a:solidFill>
                  <a:srgbClr val="FF0000"/>
                </a:solidFill>
                <a:latin typeface="Arial" pitchFamily="34" charset="0"/>
                <a:cs typeface="Arial" pitchFamily="34" charset="0"/>
              </a:rPr>
              <a:t>Điều khiển</a:t>
            </a:r>
            <a:r>
              <a:rPr lang="en-US" sz="3600" b="1" smtClean="0">
                <a:latin typeface="Arial" pitchFamily="34" charset="0"/>
                <a:cs typeface="Arial" pitchFamily="34" charset="0"/>
              </a:rPr>
              <a:t>: </a:t>
            </a:r>
            <a:r>
              <a:rPr lang="en-US" sz="3600" smtClean="0">
                <a:latin typeface="Arial" pitchFamily="34" charset="0"/>
                <a:cs typeface="Arial" pitchFamily="34" charset="0"/>
              </a:rPr>
              <a:t>làm cho quá trình hoạt động diễn ra đúng quy tắc.</a:t>
            </a:r>
            <a:endParaRPr lang="en-US" sz="3600">
              <a:latin typeface="Arial" pitchFamily="34" charset="0"/>
              <a:cs typeface="Arial" pitchFamily="34" charset="0"/>
            </a:endParaRPr>
          </a:p>
        </p:txBody>
      </p:sp>
      <p:sp>
        <p:nvSpPr>
          <p:cNvPr id="7" name="Title 1"/>
          <p:cNvSpPr txBox="1">
            <a:spLocks/>
          </p:cNvSpPr>
          <p:nvPr/>
        </p:nvSpPr>
        <p:spPr>
          <a:xfrm>
            <a:off x="215900" y="3681268"/>
            <a:ext cx="8915400" cy="1679864"/>
          </a:xfrm>
          <a:prstGeom prst="rect">
            <a:avLst/>
          </a:prstGeom>
        </p:spPr>
        <p:txBody>
          <a:bodyPr vert="horz" lIns="91317" tIns="45660" rIns="91317" bIns="45660" rtlCol="0" anchor="ctr">
            <a:normAutofit/>
          </a:bodyPr>
          <a:lstStyle>
            <a:lvl1pPr algn="ctr" defTabSz="913180" rtl="0" eaLnBrk="1" latinLnBrk="0" hangingPunct="1">
              <a:spcBef>
                <a:spcPct val="0"/>
              </a:spcBef>
              <a:buNone/>
              <a:defRPr sz="4400" kern="1200">
                <a:solidFill>
                  <a:schemeClr val="tx1"/>
                </a:solidFill>
                <a:latin typeface="+mj-lt"/>
                <a:ea typeface="+mj-ea"/>
                <a:cs typeface="+mj-cs"/>
              </a:defRPr>
            </a:lvl1pPr>
          </a:lstStyle>
          <a:p>
            <a:pPr algn="just"/>
            <a:r>
              <a:rPr lang="en-US" sz="3600" b="1" smtClean="0">
                <a:solidFill>
                  <a:srgbClr val="FF0000"/>
                </a:solidFill>
                <a:latin typeface="Arial" pitchFamily="34" charset="0"/>
                <a:cs typeface="Arial" pitchFamily="34" charset="0"/>
              </a:rPr>
              <a:t>Tuần thủ</a:t>
            </a:r>
            <a:r>
              <a:rPr lang="en-US" sz="3600" b="1" smtClean="0">
                <a:latin typeface="Arial" pitchFamily="34" charset="0"/>
                <a:cs typeface="Arial" pitchFamily="34" charset="0"/>
              </a:rPr>
              <a:t>: </a:t>
            </a:r>
            <a:r>
              <a:rPr lang="en-US" sz="3600" smtClean="0">
                <a:latin typeface="Arial" pitchFamily="34" charset="0"/>
                <a:cs typeface="Arial" pitchFamily="34" charset="0"/>
              </a:rPr>
              <a:t>làm theo điều đã quy định.</a:t>
            </a:r>
            <a:endParaRPr lang="en-US" sz="3600">
              <a:latin typeface="Arial" pitchFamily="34" charset="0"/>
              <a:cs typeface="Arial" pitchFamily="34" charset="0"/>
            </a:endParaRPr>
          </a:p>
        </p:txBody>
      </p:sp>
    </p:spTree>
    <p:extLst>
      <p:ext uri="{BB962C8B-B14F-4D97-AF65-F5344CB8AC3E}">
        <p14:creationId xmlns:p14="http://schemas.microsoft.com/office/powerpoint/2010/main" val="502384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5" grpId="0"/>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32658" y="4545226"/>
            <a:ext cx="6096000" cy="584666"/>
          </a:xfrm>
          <a:prstGeom prst="rect">
            <a:avLst/>
          </a:prstGeom>
          <a:solidFill>
            <a:srgbClr val="B9EDFF"/>
          </a:solidFill>
        </p:spPr>
        <p:txBody>
          <a:bodyPr wrap="square" lIns="91330" tIns="45666" rIns="91330" bIns="45666" rtlCol="0">
            <a:spAutoFit/>
          </a:bodyPr>
          <a:lstStyle/>
          <a:p>
            <a:pPr algn="ctr"/>
            <a:r>
              <a:rPr lang="en-US" sz="3200">
                <a:latin typeface="Arial" pitchFamily="34" charset="0"/>
                <a:ea typeface="Arial-Rounded" pitchFamily="34" charset="0"/>
                <a:cs typeface="Arial" pitchFamily="34" charset="0"/>
              </a:rPr>
              <a:t>Đọc theo nhóm</a:t>
            </a:r>
          </a:p>
        </p:txBody>
      </p:sp>
      <p:sp>
        <p:nvSpPr>
          <p:cNvPr id="10" name="TextBox 9"/>
          <p:cNvSpPr txBox="1"/>
          <p:nvPr/>
        </p:nvSpPr>
        <p:spPr>
          <a:xfrm>
            <a:off x="32658" y="4545226"/>
            <a:ext cx="6096000" cy="584666"/>
          </a:xfrm>
          <a:prstGeom prst="rect">
            <a:avLst/>
          </a:prstGeom>
          <a:solidFill>
            <a:srgbClr val="B9EDFF"/>
          </a:solidFill>
        </p:spPr>
        <p:txBody>
          <a:bodyPr wrap="square" lIns="91330" tIns="45666" rIns="91330" bIns="45666" rtlCol="0">
            <a:spAutoFit/>
          </a:bodyPr>
          <a:lstStyle/>
          <a:p>
            <a:pPr algn="ctr"/>
            <a:r>
              <a:rPr lang="en-US" sz="3200">
                <a:latin typeface="Arial" pitchFamily="34" charset="0"/>
                <a:ea typeface="Arial-Rounded" pitchFamily="34" charset="0"/>
                <a:cs typeface="Arial" pitchFamily="34" charset="0"/>
              </a:rPr>
              <a:t>Đọc toàn bài</a:t>
            </a:r>
          </a:p>
        </p:txBody>
      </p:sp>
      <p:grpSp>
        <p:nvGrpSpPr>
          <p:cNvPr id="7" name="Group 6"/>
          <p:cNvGrpSpPr/>
          <p:nvPr/>
        </p:nvGrpSpPr>
        <p:grpSpPr>
          <a:xfrm>
            <a:off x="71910" y="95250"/>
            <a:ext cx="8977746" cy="4437245"/>
            <a:chOff x="71910" y="95250"/>
            <a:chExt cx="8977746" cy="4437245"/>
          </a:xfrm>
        </p:grpSpPr>
        <p:sp>
          <p:nvSpPr>
            <p:cNvPr id="8" name="TextBox 7"/>
            <p:cNvSpPr txBox="1"/>
            <p:nvPr/>
          </p:nvSpPr>
          <p:spPr>
            <a:xfrm>
              <a:off x="71910" y="593076"/>
              <a:ext cx="8977746" cy="3939419"/>
            </a:xfrm>
            <a:prstGeom prst="rect">
              <a:avLst/>
            </a:prstGeom>
            <a:noFill/>
          </p:spPr>
          <p:txBody>
            <a:bodyPr wrap="square" lIns="91317" tIns="45660" rIns="91317" bIns="45660" rtlCol="0">
              <a:spAutoFit/>
            </a:bodyPr>
            <a:lstStyle/>
            <a:p>
              <a:pPr algn="just"/>
              <a:r>
                <a:rPr lang="en-US" sz="2400" smtClean="0">
                  <a:latin typeface="Arial" pitchFamily="34" charset="0"/>
                  <a:ea typeface="Arial-Rounded" pitchFamily="34" charset="0"/>
                  <a:cs typeface="Arial" pitchFamily="34" charset="0"/>
                </a:rPr>
                <a:t>	Ở các ngã ba, ngã tư đường phố thường có cây đèn ba màu: đỏ, vàng, xanh. Đèn đỏ báo hiệu người đi đường và các phương tiện giao thông phải dừng lại. Đèn xanh báo hiệu được phép di chuyển. Còn đèn vàng báo hiệu phải đi chậm lại trước khi dừng hẳn.</a:t>
              </a:r>
            </a:p>
            <a:p>
              <a:pPr algn="just">
                <a:spcBef>
                  <a:spcPts val="600"/>
                </a:spcBef>
              </a:pPr>
              <a:r>
                <a:rPr lang="en-US" sz="2400">
                  <a:latin typeface="Arial" pitchFamily="34" charset="0"/>
                  <a:ea typeface="Arial-Rounded" pitchFamily="34" charset="0"/>
                  <a:cs typeface="Arial" pitchFamily="34" charset="0"/>
                </a:rPr>
                <a:t>	</a:t>
              </a:r>
              <a:r>
                <a:rPr lang="en-US" sz="2400" smtClean="0">
                  <a:latin typeface="Arial" pitchFamily="34" charset="0"/>
                  <a:ea typeface="Arial-Rounded" pitchFamily="34" charset="0"/>
                  <a:cs typeface="Arial" pitchFamily="34" charset="0"/>
                </a:rPr>
                <a:t>Cây đèn ba màu này được gọi là đèn giao thông. Nó điều khiển việc đi lại trên đường phố. Nếu không có đèn giao thông thì việc đi lại sẽ rất lộn xộn và nguy hiểm.</a:t>
              </a:r>
            </a:p>
            <a:p>
              <a:pPr algn="just">
                <a:spcBef>
                  <a:spcPts val="600"/>
                </a:spcBef>
              </a:pPr>
              <a:r>
                <a:rPr lang="en-US" sz="2400">
                  <a:latin typeface="Arial" pitchFamily="34" charset="0"/>
                  <a:ea typeface="Arial-Rounded" pitchFamily="34" charset="0"/>
                  <a:cs typeface="Arial" pitchFamily="34" charset="0"/>
                </a:rPr>
                <a:t>	</a:t>
              </a:r>
              <a:r>
                <a:rPr lang="en-US" sz="2400" smtClean="0">
                  <a:latin typeface="Arial" pitchFamily="34" charset="0"/>
                  <a:ea typeface="Arial-Rounded" pitchFamily="34" charset="0"/>
                  <a:cs typeface="Arial" pitchFamily="34" charset="0"/>
                </a:rPr>
                <a:t>Tuân thủ sự điều khiển của đèn giao thông giúp chúng ta bảo đảm an toàn khi đi lại.</a:t>
              </a:r>
              <a:endParaRPr lang="en-US" sz="2400">
                <a:latin typeface="Arial" pitchFamily="34" charset="0"/>
                <a:ea typeface="Arial-Rounded" pitchFamily="34" charset="0"/>
                <a:cs typeface="Arial" pitchFamily="34" charset="0"/>
              </a:endParaRPr>
            </a:p>
          </p:txBody>
        </p:sp>
        <p:sp>
          <p:nvSpPr>
            <p:cNvPr id="12" name="TextBox 11"/>
            <p:cNvSpPr txBox="1"/>
            <p:nvPr/>
          </p:nvSpPr>
          <p:spPr>
            <a:xfrm>
              <a:off x="1490273" y="95250"/>
              <a:ext cx="5947064" cy="523099"/>
            </a:xfrm>
            <a:prstGeom prst="rect">
              <a:avLst/>
            </a:prstGeom>
            <a:noFill/>
          </p:spPr>
          <p:txBody>
            <a:bodyPr wrap="square" lIns="91317" tIns="45660" rIns="91317" bIns="45660" rtlCol="0">
              <a:spAutoFit/>
            </a:bodyPr>
            <a:lstStyle/>
            <a:p>
              <a:pPr algn="ctr"/>
              <a:r>
                <a:rPr lang="en-US" sz="2800" b="1" smtClean="0">
                  <a:latin typeface="Arial" pitchFamily="34" charset="0"/>
                  <a:ea typeface="Arial-Rounded" pitchFamily="34" charset="0"/>
                  <a:cs typeface="Arial" pitchFamily="34" charset="0"/>
                </a:rPr>
                <a:t>Đèn giao thông</a:t>
              </a:r>
              <a:endParaRPr lang="en-US" sz="2800" b="1">
                <a:latin typeface="Arial" pitchFamily="34" charset="0"/>
                <a:ea typeface="Arial-Rounded" pitchFamily="34" charset="0"/>
                <a:cs typeface="Arial" pitchFamily="34" charset="0"/>
              </a:endParaRPr>
            </a:p>
          </p:txBody>
        </p:sp>
      </p:grpSp>
    </p:spTree>
    <p:extLst>
      <p:ext uri="{BB962C8B-B14F-4D97-AF65-F5344CB8AC3E}">
        <p14:creationId xmlns:p14="http://schemas.microsoft.com/office/powerpoint/2010/main" val="3480743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000" fill="hold"/>
                                        <p:tgtEl>
                                          <p:spTgt spid="9"/>
                                        </p:tgtEl>
                                        <p:attrNameLst>
                                          <p:attrName>ppt_x</p:attrName>
                                        </p:attrNameLst>
                                      </p:cBhvr>
                                      <p:tavLst>
                                        <p:tav tm="0">
                                          <p:val>
                                            <p:strVal val="1+#ppt_w/2"/>
                                          </p:val>
                                        </p:tav>
                                        <p:tav tm="100000">
                                          <p:val>
                                            <p:strVal val="#ppt_x"/>
                                          </p:val>
                                        </p:tav>
                                      </p:tavLst>
                                    </p:anim>
                                    <p:anim calcmode="lin" valueType="num">
                                      <p:cBhvr additive="base">
                                        <p:cTn id="8" dur="20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2000" fill="hold"/>
                                        <p:tgtEl>
                                          <p:spTgt spid="10"/>
                                        </p:tgtEl>
                                        <p:attrNameLst>
                                          <p:attrName>ppt_x</p:attrName>
                                        </p:attrNameLst>
                                      </p:cBhvr>
                                      <p:tavLst>
                                        <p:tav tm="0">
                                          <p:val>
                                            <p:strVal val="1+#ppt_w/2"/>
                                          </p:val>
                                        </p:tav>
                                        <p:tav tm="100000">
                                          <p:val>
                                            <p:strVal val="#ppt_x"/>
                                          </p:val>
                                        </p:tav>
                                      </p:tavLst>
                                    </p:anim>
                                    <p:anim calcmode="lin" valueType="num">
                                      <p:cBhvr additive="base">
                                        <p:cTn id="14" dur="20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692730" y="81478"/>
            <a:ext cx="3193470" cy="461544"/>
          </a:xfrm>
          <a:prstGeom prst="rect">
            <a:avLst/>
          </a:prstGeom>
          <a:noFill/>
        </p:spPr>
        <p:txBody>
          <a:bodyPr wrap="square" lIns="91317" tIns="45660" rIns="91317" bIns="45660" rtlCol="0">
            <a:spAutoFit/>
          </a:bodyPr>
          <a:lstStyle/>
          <a:p>
            <a:pPr algn="just"/>
            <a:r>
              <a:rPr lang="en-US" sz="2400" b="1">
                <a:latin typeface="Arial" pitchFamily="34" charset="0"/>
                <a:ea typeface="Arial-Rounded" pitchFamily="34" charset="0"/>
                <a:cs typeface="Arial" pitchFamily="34" charset="0"/>
              </a:rPr>
              <a:t>Trả lời câu hỏi</a:t>
            </a:r>
          </a:p>
        </p:txBody>
      </p:sp>
      <p:sp>
        <p:nvSpPr>
          <p:cNvPr id="2" name="Cloud 1"/>
          <p:cNvSpPr/>
          <p:nvPr/>
        </p:nvSpPr>
        <p:spPr>
          <a:xfrm>
            <a:off x="7170056" y="96688"/>
            <a:ext cx="1879600" cy="777766"/>
          </a:xfrm>
          <a:prstGeom prst="cloud">
            <a:avLst/>
          </a:prstGeom>
          <a:solidFill>
            <a:srgbClr val="B9ED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30" tIns="45666" rIns="91330" bIns="45666" rtlCol="0" anchor="ctr"/>
          <a:lstStyle/>
          <a:p>
            <a:pPr algn="ctr"/>
            <a:r>
              <a:rPr lang="en-US" sz="1600" smtClean="0">
                <a:solidFill>
                  <a:schemeClr val="tx1"/>
                </a:solidFill>
                <a:latin typeface="Arial" pitchFamily="34" charset="0"/>
                <a:ea typeface="Arial-Rounded" pitchFamily="34" charset="0"/>
                <a:cs typeface="Arial" pitchFamily="34" charset="0"/>
              </a:rPr>
              <a:t>Đọc toàn bài</a:t>
            </a:r>
            <a:endParaRPr lang="en-US" sz="1600">
              <a:solidFill>
                <a:schemeClr val="tx1"/>
              </a:solidFill>
              <a:latin typeface="Arial" pitchFamily="34" charset="0"/>
              <a:ea typeface="Arial-Rounded" pitchFamily="34" charset="0"/>
              <a:cs typeface="Arial" pitchFamily="34" charset="0"/>
            </a:endParaRPr>
          </a:p>
        </p:txBody>
      </p:sp>
      <p:sp>
        <p:nvSpPr>
          <p:cNvPr id="8" name="Oval 7"/>
          <p:cNvSpPr/>
          <p:nvPr/>
        </p:nvSpPr>
        <p:spPr>
          <a:xfrm>
            <a:off x="4191000" y="5238750"/>
            <a:ext cx="609600" cy="60960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91330" tIns="45666" rIns="91330" bIns="45666" rtlCol="0" anchor="ctr"/>
          <a:lstStyle/>
          <a:p>
            <a:pPr algn="ctr"/>
            <a:r>
              <a:rPr lang="en-US" sz="2800" b="1">
                <a:solidFill>
                  <a:schemeClr val="bg1"/>
                </a:solidFill>
                <a:latin typeface="Arial-Rounded" pitchFamily="34" charset="0"/>
                <a:ea typeface="Arial-Rounded" pitchFamily="34" charset="0"/>
                <a:cs typeface="Arial-Rounded" pitchFamily="34" charset="0"/>
              </a:rPr>
              <a:t>3</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680" y="-19050"/>
            <a:ext cx="628650" cy="74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1" name="Group 10"/>
          <p:cNvGrpSpPr/>
          <p:nvPr/>
        </p:nvGrpSpPr>
        <p:grpSpPr>
          <a:xfrm>
            <a:off x="71910" y="420505"/>
            <a:ext cx="8977746" cy="4591133"/>
            <a:chOff x="71910" y="95250"/>
            <a:chExt cx="8977746" cy="4591133"/>
          </a:xfrm>
        </p:grpSpPr>
        <p:sp>
          <p:nvSpPr>
            <p:cNvPr id="12" name="TextBox 11"/>
            <p:cNvSpPr txBox="1"/>
            <p:nvPr/>
          </p:nvSpPr>
          <p:spPr>
            <a:xfrm>
              <a:off x="71910" y="593076"/>
              <a:ext cx="8977746" cy="4093307"/>
            </a:xfrm>
            <a:prstGeom prst="rect">
              <a:avLst/>
            </a:prstGeom>
            <a:noFill/>
          </p:spPr>
          <p:txBody>
            <a:bodyPr wrap="square" lIns="91317" tIns="45660" rIns="91317" bIns="45660" rtlCol="0">
              <a:spAutoFit/>
            </a:bodyPr>
            <a:lstStyle/>
            <a:p>
              <a:pPr algn="just"/>
              <a:r>
                <a:rPr lang="en-US" sz="2500" smtClean="0">
                  <a:latin typeface="Arial" pitchFamily="34" charset="0"/>
                  <a:ea typeface="Arial-Rounded" pitchFamily="34" charset="0"/>
                  <a:cs typeface="Arial" pitchFamily="34" charset="0"/>
                </a:rPr>
                <a:t>	Ở các ngã ba, ngã tư đường phố thường có cây đèn ba màu: đỏ, vàng, xanh. Đèn đỏ báo hiệu người đi đường và các phương tiện giao thông phải dừng lại. Đèn xanh báo hiệu được phép di chuyển. Còn đèn vàng báo hiệu phải đi chậm lại trước khi dừng hẳn.</a:t>
              </a:r>
            </a:p>
            <a:p>
              <a:pPr algn="just">
                <a:spcBef>
                  <a:spcPts val="600"/>
                </a:spcBef>
              </a:pPr>
              <a:r>
                <a:rPr lang="en-US" sz="2500">
                  <a:latin typeface="Arial" pitchFamily="34" charset="0"/>
                  <a:ea typeface="Arial-Rounded" pitchFamily="34" charset="0"/>
                  <a:cs typeface="Arial" pitchFamily="34" charset="0"/>
                </a:rPr>
                <a:t>	</a:t>
              </a:r>
              <a:r>
                <a:rPr lang="en-US" sz="2500" smtClean="0">
                  <a:latin typeface="Arial" pitchFamily="34" charset="0"/>
                  <a:ea typeface="Arial-Rounded" pitchFamily="34" charset="0"/>
                  <a:cs typeface="Arial" pitchFamily="34" charset="0"/>
                </a:rPr>
                <a:t>Cây đèn ba màu này được gọi là đèn giao thông. Nó điều khiển việc đi lại trên đường phố. Nếu không có đèn giao thông thì việc đi lại sẽ rất lộn xộn và nguy hiểm.</a:t>
              </a:r>
            </a:p>
            <a:p>
              <a:pPr algn="just">
                <a:spcBef>
                  <a:spcPts val="600"/>
                </a:spcBef>
              </a:pPr>
              <a:r>
                <a:rPr lang="en-US" sz="2500">
                  <a:latin typeface="Arial" pitchFamily="34" charset="0"/>
                  <a:ea typeface="Arial-Rounded" pitchFamily="34" charset="0"/>
                  <a:cs typeface="Arial" pitchFamily="34" charset="0"/>
                </a:rPr>
                <a:t>	</a:t>
              </a:r>
              <a:r>
                <a:rPr lang="en-US" sz="2500" smtClean="0">
                  <a:latin typeface="Arial" pitchFamily="34" charset="0"/>
                  <a:ea typeface="Arial-Rounded" pitchFamily="34" charset="0"/>
                  <a:cs typeface="Arial" pitchFamily="34" charset="0"/>
                </a:rPr>
                <a:t>Tuân thủ sự điều khiển của đèn giao thông giúp chúng ta bảo đảm an toàn khi đi lại.</a:t>
              </a:r>
              <a:endParaRPr lang="en-US" sz="2500">
                <a:latin typeface="Arial" pitchFamily="34" charset="0"/>
                <a:ea typeface="Arial-Rounded" pitchFamily="34" charset="0"/>
                <a:cs typeface="Arial" pitchFamily="34" charset="0"/>
              </a:endParaRPr>
            </a:p>
          </p:txBody>
        </p:sp>
        <p:sp>
          <p:nvSpPr>
            <p:cNvPr id="13" name="TextBox 12"/>
            <p:cNvSpPr txBox="1"/>
            <p:nvPr/>
          </p:nvSpPr>
          <p:spPr>
            <a:xfrm>
              <a:off x="1490273" y="95250"/>
              <a:ext cx="5947064" cy="523099"/>
            </a:xfrm>
            <a:prstGeom prst="rect">
              <a:avLst/>
            </a:prstGeom>
            <a:noFill/>
          </p:spPr>
          <p:txBody>
            <a:bodyPr wrap="square" lIns="91317" tIns="45660" rIns="91317" bIns="45660" rtlCol="0">
              <a:spAutoFit/>
            </a:bodyPr>
            <a:lstStyle/>
            <a:p>
              <a:pPr algn="ctr"/>
              <a:r>
                <a:rPr lang="en-US" sz="2800" b="1" smtClean="0">
                  <a:latin typeface="Arial" pitchFamily="34" charset="0"/>
                  <a:ea typeface="Arial-Rounded" pitchFamily="34" charset="0"/>
                  <a:cs typeface="Arial" pitchFamily="34" charset="0"/>
                </a:rPr>
                <a:t>Đèn giao thông</a:t>
              </a:r>
              <a:endParaRPr lang="en-US" sz="2800" b="1">
                <a:latin typeface="Arial" pitchFamily="34" charset="0"/>
                <a:ea typeface="Arial-Rounded" pitchFamily="34" charset="0"/>
                <a:cs typeface="Arial" pitchFamily="34" charset="0"/>
              </a:endParaRPr>
            </a:p>
          </p:txBody>
        </p:sp>
      </p:grpSp>
    </p:spTree>
    <p:extLst>
      <p:ext uri="{BB962C8B-B14F-4D97-AF65-F5344CB8AC3E}">
        <p14:creationId xmlns:p14="http://schemas.microsoft.com/office/powerpoint/2010/main" val="218274094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174" y="4552950"/>
            <a:ext cx="9144000" cy="584666"/>
          </a:xfrm>
          <a:prstGeom prst="rect">
            <a:avLst/>
          </a:prstGeom>
          <a:solidFill>
            <a:srgbClr val="B9EDFF"/>
          </a:solidFill>
        </p:spPr>
        <p:txBody>
          <a:bodyPr wrap="square" lIns="91330" tIns="45666" rIns="91330" bIns="45666" rtlCol="0">
            <a:spAutoFit/>
          </a:bodyPr>
          <a:lstStyle/>
          <a:p>
            <a:pPr algn="ctr"/>
            <a:r>
              <a:rPr lang="en-US" sz="3200">
                <a:latin typeface="Arial" pitchFamily="34" charset="0"/>
                <a:ea typeface="Arial-Rounded" pitchFamily="34" charset="0"/>
                <a:cs typeface="Arial" pitchFamily="34" charset="0"/>
              </a:rPr>
              <a:t>Đèn giao thông có mấy màu?</a:t>
            </a:r>
          </a:p>
        </p:txBody>
      </p:sp>
      <p:sp>
        <p:nvSpPr>
          <p:cNvPr id="3" name="Rectangle 2"/>
          <p:cNvSpPr/>
          <p:nvPr/>
        </p:nvSpPr>
        <p:spPr>
          <a:xfrm>
            <a:off x="152400" y="496277"/>
            <a:ext cx="8762999" cy="4247208"/>
          </a:xfrm>
          <a:prstGeom prst="rect">
            <a:avLst/>
          </a:prstGeom>
        </p:spPr>
        <p:txBody>
          <a:bodyPr wrap="square" lIns="91330" tIns="45666" rIns="91330" bIns="45666">
            <a:spAutoFit/>
          </a:bodyPr>
          <a:lstStyle/>
          <a:p>
            <a:pPr algn="just"/>
            <a:r>
              <a:rPr lang="en-US" sz="2700" smtClean="0">
                <a:latin typeface="Arial" pitchFamily="34" charset="0"/>
                <a:ea typeface="Arial-Rounded" pitchFamily="34" charset="0"/>
                <a:cs typeface="Arial" pitchFamily="34" charset="0"/>
              </a:rPr>
              <a:t>	</a:t>
            </a:r>
            <a:r>
              <a:rPr lang="en-US" sz="2700">
                <a:latin typeface="Arial" pitchFamily="34" charset="0"/>
                <a:ea typeface="Arial-Rounded" pitchFamily="34" charset="0"/>
                <a:cs typeface="Arial" pitchFamily="34" charset="0"/>
              </a:rPr>
              <a:t> Ở các ngã ba, ngã tư đường phố thường có cây đèn ba màu: đỏ, vàng, xanh. </a:t>
            </a:r>
            <a:r>
              <a:rPr lang="en-US" sz="2700" smtClean="0">
                <a:latin typeface="Arial" pitchFamily="34" charset="0"/>
                <a:ea typeface="Arial-Rounded" pitchFamily="34" charset="0"/>
                <a:cs typeface="Arial" pitchFamily="34" charset="0"/>
              </a:rPr>
              <a:t>Đèn </a:t>
            </a:r>
            <a:r>
              <a:rPr lang="en-US" sz="2700">
                <a:latin typeface="Arial" pitchFamily="34" charset="0"/>
                <a:ea typeface="Arial-Rounded" pitchFamily="34" charset="0"/>
                <a:cs typeface="Arial" pitchFamily="34" charset="0"/>
              </a:rPr>
              <a:t>đỏ báo hiệu người đi đường và các phương tiện giao thông phải dừng lại. Đèn xanh báo hiệu được phép di chuyển. Còn đèn vàng báo hiệu phải đi chậm lại trước khi dừng hẳn</a:t>
            </a:r>
            <a:r>
              <a:rPr lang="en-US" sz="2700" smtClean="0">
                <a:latin typeface="Arial" pitchFamily="34" charset="0"/>
                <a:ea typeface="Arial-Rounded" pitchFamily="34" charset="0"/>
                <a:cs typeface="Arial" pitchFamily="34" charset="0"/>
              </a:rPr>
              <a:t>.</a:t>
            </a:r>
          </a:p>
          <a:p>
            <a:pPr algn="just"/>
            <a:r>
              <a:rPr lang="en-US" sz="2700" smtClean="0">
                <a:latin typeface="Arial" pitchFamily="34" charset="0"/>
                <a:ea typeface="Arial-Rounded" pitchFamily="34" charset="0"/>
                <a:cs typeface="Arial" pitchFamily="34" charset="0"/>
              </a:rPr>
              <a:t>	Cây </a:t>
            </a:r>
            <a:r>
              <a:rPr lang="en-US" sz="2700">
                <a:latin typeface="Arial" pitchFamily="34" charset="0"/>
                <a:ea typeface="Arial-Rounded" pitchFamily="34" charset="0"/>
                <a:cs typeface="Arial" pitchFamily="34" charset="0"/>
              </a:rPr>
              <a:t>đèn ba màu này được gọi là đèn giao thông. Nó điều khiển việc đi lại trên đường phố. Nếu không có đèn giao thông thì việc đi lại sẽ rất lộn xộn và nguy hiểm.</a:t>
            </a:r>
          </a:p>
          <a:p>
            <a:pPr algn="just"/>
            <a:endParaRPr lang="en-US" sz="2700">
              <a:latin typeface="Arial" pitchFamily="34" charset="0"/>
              <a:ea typeface="Arial-Rounded" pitchFamily="34" charset="0"/>
              <a:cs typeface="Arial" pitchFamily="34" charset="0"/>
            </a:endParaRPr>
          </a:p>
        </p:txBody>
      </p:sp>
      <p:sp>
        <p:nvSpPr>
          <p:cNvPr id="5" name="TextBox 4"/>
          <p:cNvSpPr txBox="1"/>
          <p:nvPr/>
        </p:nvSpPr>
        <p:spPr>
          <a:xfrm>
            <a:off x="1676400" y="-19050"/>
            <a:ext cx="5638800" cy="584666"/>
          </a:xfrm>
          <a:prstGeom prst="rect">
            <a:avLst/>
          </a:prstGeom>
          <a:solidFill>
            <a:srgbClr val="B9EDFF"/>
          </a:solidFill>
        </p:spPr>
        <p:txBody>
          <a:bodyPr wrap="square" lIns="91330" tIns="45666" rIns="91330" bIns="45666" rtlCol="0">
            <a:spAutoFit/>
          </a:bodyPr>
          <a:lstStyle/>
          <a:p>
            <a:pPr algn="ctr"/>
            <a:r>
              <a:rPr lang="en-US" sz="3200" b="1">
                <a:latin typeface="Arial" pitchFamily="34" charset="0"/>
                <a:ea typeface="Arial-Rounded" pitchFamily="34" charset="0"/>
                <a:cs typeface="Arial" pitchFamily="34" charset="0"/>
              </a:rPr>
              <a:t>Đọc đoạn </a:t>
            </a:r>
            <a:r>
              <a:rPr lang="en-US" sz="3200" b="1" smtClean="0">
                <a:latin typeface="Arial" pitchFamily="34" charset="0"/>
                <a:ea typeface="Arial-Rounded" pitchFamily="34" charset="0"/>
                <a:cs typeface="Arial" pitchFamily="34" charset="0"/>
              </a:rPr>
              <a:t>1 và đoạn 2:</a:t>
            </a:r>
            <a:endParaRPr lang="en-US" sz="3200" b="1">
              <a:latin typeface="Arial" pitchFamily="34" charset="0"/>
              <a:ea typeface="Arial-Rounded" pitchFamily="34" charset="0"/>
              <a:cs typeface="Arial" pitchFamily="34" charset="0"/>
            </a:endParaRPr>
          </a:p>
        </p:txBody>
      </p:sp>
      <p:sp>
        <p:nvSpPr>
          <p:cNvPr id="8" name="TextBox 7"/>
          <p:cNvSpPr txBox="1"/>
          <p:nvPr/>
        </p:nvSpPr>
        <p:spPr>
          <a:xfrm>
            <a:off x="3174" y="4552950"/>
            <a:ext cx="9144000" cy="584666"/>
          </a:xfrm>
          <a:prstGeom prst="rect">
            <a:avLst/>
          </a:prstGeom>
          <a:solidFill>
            <a:srgbClr val="B9EDFF"/>
          </a:solidFill>
        </p:spPr>
        <p:txBody>
          <a:bodyPr wrap="square" lIns="91330" tIns="45666" rIns="91330" bIns="45666" rtlCol="0">
            <a:spAutoFit/>
          </a:bodyPr>
          <a:lstStyle/>
          <a:p>
            <a:pPr algn="ctr"/>
            <a:r>
              <a:rPr lang="en-US" sz="3200" smtClean="0">
                <a:latin typeface="Arial" pitchFamily="34" charset="0"/>
                <a:ea typeface="Arial-Rounded" pitchFamily="34" charset="0"/>
                <a:cs typeface="Arial" pitchFamily="34" charset="0"/>
              </a:rPr>
              <a:t>Mỗi màu của đèn giao thông báo hiệu điều gì?</a:t>
            </a:r>
            <a:endParaRPr lang="en-US" sz="3200">
              <a:latin typeface="Arial" pitchFamily="34" charset="0"/>
              <a:ea typeface="Arial-Rounded" pitchFamily="34" charset="0"/>
              <a:cs typeface="Arial" pitchFamily="34" charset="0"/>
            </a:endParaRPr>
          </a:p>
        </p:txBody>
      </p:sp>
      <p:sp>
        <p:nvSpPr>
          <p:cNvPr id="9" name="TextBox 8"/>
          <p:cNvSpPr txBox="1"/>
          <p:nvPr/>
        </p:nvSpPr>
        <p:spPr>
          <a:xfrm>
            <a:off x="-455" y="4248286"/>
            <a:ext cx="9144000" cy="867271"/>
          </a:xfrm>
          <a:prstGeom prst="rect">
            <a:avLst/>
          </a:prstGeom>
          <a:solidFill>
            <a:srgbClr val="B9EDFF"/>
          </a:solidFill>
        </p:spPr>
        <p:txBody>
          <a:bodyPr wrap="square" lIns="91330" tIns="45666" rIns="91330" bIns="45666" rtlCol="0">
            <a:spAutoFit/>
          </a:bodyPr>
          <a:lstStyle/>
          <a:p>
            <a:pPr algn="ctr"/>
            <a:r>
              <a:rPr lang="en-US" sz="2800" smtClean="0">
                <a:latin typeface="Arial" pitchFamily="34" charset="0"/>
                <a:ea typeface="Arial-Rounded" pitchFamily="34" charset="0"/>
                <a:cs typeface="Arial" pitchFamily="34" charset="0"/>
              </a:rPr>
              <a:t>Nếu không có đèn giao thông thì việc đi lại ở các đường phố sẽ như thế nào?</a:t>
            </a:r>
            <a:endParaRPr lang="en-US" sz="2800">
              <a:latin typeface="Arial" pitchFamily="34" charset="0"/>
              <a:ea typeface="Arial-Rounded" pitchFamily="34" charset="0"/>
              <a:cs typeface="Arial" pitchFamily="34" charset="0"/>
            </a:endParaRPr>
          </a:p>
        </p:txBody>
      </p:sp>
    </p:spTree>
    <p:extLst>
      <p:ext uri="{BB962C8B-B14F-4D97-AF65-F5344CB8AC3E}">
        <p14:creationId xmlns:p14="http://schemas.microsoft.com/office/powerpoint/2010/main" val="519086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1+#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2000" fill="hold"/>
                                        <p:tgtEl>
                                          <p:spTgt spid="7"/>
                                        </p:tgtEl>
                                        <p:attrNameLst>
                                          <p:attrName>ppt_x</p:attrName>
                                        </p:attrNameLst>
                                      </p:cBhvr>
                                      <p:tavLst>
                                        <p:tav tm="0">
                                          <p:val>
                                            <p:strVal val="1+#ppt_w/2"/>
                                          </p:val>
                                        </p:tav>
                                        <p:tav tm="100000">
                                          <p:val>
                                            <p:strVal val="#ppt_x"/>
                                          </p:val>
                                        </p:tav>
                                      </p:tavLst>
                                    </p:anim>
                                    <p:anim calcmode="lin" valueType="num">
                                      <p:cBhvr additive="base">
                                        <p:cTn id="14" dur="20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2000" fill="hold"/>
                                        <p:tgtEl>
                                          <p:spTgt spid="8"/>
                                        </p:tgtEl>
                                        <p:attrNameLst>
                                          <p:attrName>ppt_x</p:attrName>
                                        </p:attrNameLst>
                                      </p:cBhvr>
                                      <p:tavLst>
                                        <p:tav tm="0">
                                          <p:val>
                                            <p:strVal val="1+#ppt_w/2"/>
                                          </p:val>
                                        </p:tav>
                                        <p:tav tm="100000">
                                          <p:val>
                                            <p:strVal val="#ppt_x"/>
                                          </p:val>
                                        </p:tav>
                                      </p:tavLst>
                                    </p:anim>
                                    <p:anim calcmode="lin" valueType="num">
                                      <p:cBhvr additive="base">
                                        <p:cTn id="20" dur="20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2000" fill="hold"/>
                                        <p:tgtEl>
                                          <p:spTgt spid="9"/>
                                        </p:tgtEl>
                                        <p:attrNameLst>
                                          <p:attrName>ppt_x</p:attrName>
                                        </p:attrNameLst>
                                      </p:cBhvr>
                                      <p:tavLst>
                                        <p:tav tm="0">
                                          <p:val>
                                            <p:strVal val="1+#ppt_w/2"/>
                                          </p:val>
                                        </p:tav>
                                        <p:tav tm="100000">
                                          <p:val>
                                            <p:strVal val="#ppt_x"/>
                                          </p:val>
                                        </p:tav>
                                      </p:tavLst>
                                    </p:anim>
                                    <p:anim calcmode="lin" valueType="num">
                                      <p:cBhvr additive="base">
                                        <p:cTn id="26" dur="2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p:bldP spid="8" grpId="0" animBg="1"/>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0501" y="1504950"/>
            <a:ext cx="9007299" cy="1754326"/>
          </a:xfrm>
          <a:prstGeom prst="rect">
            <a:avLst/>
          </a:prstGeom>
        </p:spPr>
        <p:txBody>
          <a:bodyPr wrap="square">
            <a:spAutoFit/>
          </a:bodyPr>
          <a:lstStyle/>
          <a:p>
            <a:pPr algn="just">
              <a:spcBef>
                <a:spcPts val="600"/>
              </a:spcBef>
            </a:pPr>
            <a:r>
              <a:rPr lang="en-US" sz="3600" smtClean="0">
                <a:latin typeface="Arial" pitchFamily="34" charset="0"/>
                <a:ea typeface="Arial-Rounded" pitchFamily="34" charset="0"/>
                <a:cs typeface="Arial" pitchFamily="34" charset="0"/>
              </a:rPr>
              <a:t>	</a:t>
            </a:r>
            <a:r>
              <a:rPr lang="en-US" sz="3600">
                <a:latin typeface="Arial" pitchFamily="34" charset="0"/>
                <a:ea typeface="Arial-Rounded" pitchFamily="34" charset="0"/>
                <a:cs typeface="Arial" pitchFamily="34" charset="0"/>
              </a:rPr>
              <a:t>Tuân thủ sự điều khiển của đèn giao thông giúp chúng ta bảo đảm an toàn khi đi lại.</a:t>
            </a:r>
          </a:p>
        </p:txBody>
      </p:sp>
      <p:sp>
        <p:nvSpPr>
          <p:cNvPr id="5" name="TextBox 4"/>
          <p:cNvSpPr txBox="1"/>
          <p:nvPr/>
        </p:nvSpPr>
        <p:spPr>
          <a:xfrm>
            <a:off x="0" y="4530259"/>
            <a:ext cx="9144000" cy="507722"/>
          </a:xfrm>
          <a:prstGeom prst="rect">
            <a:avLst/>
          </a:prstGeom>
          <a:solidFill>
            <a:srgbClr val="B9EDFF"/>
          </a:solidFill>
        </p:spPr>
        <p:txBody>
          <a:bodyPr wrap="square" lIns="91330" tIns="45666" rIns="91330" bIns="45666" rtlCol="0">
            <a:spAutoFit/>
          </a:bodyPr>
          <a:lstStyle/>
          <a:p>
            <a:pPr algn="ctr"/>
            <a:r>
              <a:rPr lang="en-US" sz="2700" smtClean="0">
                <a:latin typeface="Arial" pitchFamily="34" charset="0"/>
                <a:ea typeface="Arial-Rounded" pitchFamily="34" charset="0"/>
                <a:cs typeface="Arial" pitchFamily="34" charset="0"/>
              </a:rPr>
              <a:t>Tuân thủ sự điều khiển của đèn giao thông có ý nghĩa gì?</a:t>
            </a:r>
            <a:endParaRPr lang="en-US" sz="2700">
              <a:latin typeface="Arial" pitchFamily="34" charset="0"/>
              <a:ea typeface="Arial-Rounded" pitchFamily="34" charset="0"/>
              <a:cs typeface="Arial" pitchFamily="34" charset="0"/>
            </a:endParaRPr>
          </a:p>
        </p:txBody>
      </p:sp>
      <p:sp>
        <p:nvSpPr>
          <p:cNvPr id="6" name="TextBox 5"/>
          <p:cNvSpPr txBox="1"/>
          <p:nvPr/>
        </p:nvSpPr>
        <p:spPr>
          <a:xfrm>
            <a:off x="2882900" y="133350"/>
            <a:ext cx="3642531" cy="584666"/>
          </a:xfrm>
          <a:prstGeom prst="rect">
            <a:avLst/>
          </a:prstGeom>
          <a:solidFill>
            <a:srgbClr val="B9EDFF"/>
          </a:solidFill>
        </p:spPr>
        <p:txBody>
          <a:bodyPr wrap="square" lIns="91330" tIns="45666" rIns="91330" bIns="45666" rtlCol="0">
            <a:spAutoFit/>
          </a:bodyPr>
          <a:lstStyle/>
          <a:p>
            <a:pPr algn="ctr"/>
            <a:r>
              <a:rPr lang="en-US" sz="3200" b="1">
                <a:latin typeface="Arial" pitchFamily="34" charset="0"/>
                <a:ea typeface="Arial-Rounded" pitchFamily="34" charset="0"/>
                <a:cs typeface="Arial" pitchFamily="34" charset="0"/>
              </a:rPr>
              <a:t>Đọc đoạn </a:t>
            </a:r>
            <a:r>
              <a:rPr lang="en-US" sz="3200" b="1" smtClean="0">
                <a:latin typeface="Arial" pitchFamily="34" charset="0"/>
                <a:ea typeface="Arial-Rounded" pitchFamily="34" charset="0"/>
                <a:cs typeface="Arial" pitchFamily="34" charset="0"/>
              </a:rPr>
              <a:t>3:</a:t>
            </a:r>
            <a:endParaRPr lang="en-US" sz="3200" b="1">
              <a:latin typeface="Arial" pitchFamily="34" charset="0"/>
              <a:ea typeface="Arial-Rounded" pitchFamily="34" charset="0"/>
              <a:cs typeface="Arial" pitchFamily="34" charset="0"/>
            </a:endParaRPr>
          </a:p>
        </p:txBody>
      </p:sp>
    </p:spTree>
    <p:extLst>
      <p:ext uri="{BB962C8B-B14F-4D97-AF65-F5344CB8AC3E}">
        <p14:creationId xmlns:p14="http://schemas.microsoft.com/office/powerpoint/2010/main" val="4184600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2000" fill="hold"/>
                                        <p:tgtEl>
                                          <p:spTgt spid="5"/>
                                        </p:tgtEl>
                                        <p:attrNameLst>
                                          <p:attrName>ppt_x</p:attrName>
                                        </p:attrNameLst>
                                      </p:cBhvr>
                                      <p:tavLst>
                                        <p:tav tm="0">
                                          <p:val>
                                            <p:strVal val="1+#ppt_w/2"/>
                                          </p:val>
                                        </p:tav>
                                        <p:tav tm="100000">
                                          <p:val>
                                            <p:strVal val="#ppt_x"/>
                                          </p:val>
                                        </p:tav>
                                      </p:tavLst>
                                    </p:anim>
                                    <p:anim calcmode="lin" valueType="num">
                                      <p:cBhvr additive="base">
                                        <p:cTn id="8" dur="20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hu X">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000250" y="0"/>
            <a:ext cx="5143500" cy="5143500"/>
          </a:xfrm>
          <a:prstGeom prst="rect">
            <a:avLst/>
          </a:prstGeom>
        </p:spPr>
      </p:pic>
    </p:spTree>
    <p:extLst>
      <p:ext uri="{BB962C8B-B14F-4D97-AF65-F5344CB8AC3E}">
        <p14:creationId xmlns:p14="http://schemas.microsoft.com/office/powerpoint/2010/main" val="107139579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504689"/>
            <a:ext cx="9144000" cy="4134122"/>
          </a:xfrm>
          <a:prstGeom prst="rect">
            <a:avLst/>
          </a:prstGeom>
        </p:spPr>
      </p:pic>
    </p:spTree>
    <p:extLst>
      <p:ext uri="{BB962C8B-B14F-4D97-AF65-F5344CB8AC3E}">
        <p14:creationId xmlns:p14="http://schemas.microsoft.com/office/powerpoint/2010/main" val="11517550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189950" y="2117609"/>
            <a:ext cx="8743950" cy="2147323"/>
            <a:chOff x="155314" y="3503807"/>
            <a:chExt cx="8743950" cy="2147323"/>
          </a:xfrm>
        </p:grpSpPr>
        <p:pic>
          <p:nvPicPr>
            <p:cNvPr id="1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5314" y="3503807"/>
              <a:ext cx="8743950" cy="2147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Rectangle 18"/>
            <p:cNvSpPr/>
            <p:nvPr/>
          </p:nvSpPr>
          <p:spPr>
            <a:xfrm>
              <a:off x="751611" y="3971178"/>
              <a:ext cx="8147653" cy="584775"/>
            </a:xfrm>
            <a:prstGeom prst="rect">
              <a:avLst/>
            </a:prstGeom>
          </p:spPr>
          <p:txBody>
            <a:bodyPr wrap="square">
              <a:spAutoFit/>
            </a:bodyPr>
            <a:lstStyle/>
            <a:p>
              <a:pPr algn="just"/>
              <a:r>
                <a:rPr lang="vi-VN" sz="3200" b="1" smtClean="0">
                  <a:solidFill>
                    <a:srgbClr val="7030A0"/>
                  </a:solidFill>
                  <a:latin typeface="HP001 4 hàng" pitchFamily="34" charset="0"/>
                  <a:ea typeface="Arial-Rounded" pitchFamily="34" charset="0"/>
                  <a:cs typeface="Arial-Rounded" pitchFamily="34" charset="0"/>
                </a:rPr>
                <a:t>Đèn </a:t>
              </a:r>
              <a:r>
                <a:rPr lang="vi-VN" sz="3200" b="1">
                  <a:solidFill>
                    <a:srgbClr val="7030A0"/>
                  </a:solidFill>
                  <a:latin typeface="HP001 4 hàng" pitchFamily="34" charset="0"/>
                  <a:ea typeface="Arial-Rounded" pitchFamily="34" charset="0"/>
                  <a:cs typeface="Arial-Rounded" pitchFamily="34" charset="0"/>
                </a:rPr>
                <a:t>giao </a:t>
              </a:r>
              <a:r>
                <a:rPr lang="el-GR" sz="3200" b="1">
                  <a:solidFill>
                    <a:srgbClr val="7030A0"/>
                  </a:solidFill>
                  <a:latin typeface="HP001 4 hàng" pitchFamily="34" charset="0"/>
                  <a:ea typeface="Arial-Rounded" pitchFamily="34" charset="0"/>
                  <a:cs typeface="Arial-Rounded" pitchFamily="34" charset="0"/>
                </a:rPr>
                <a:t>κ</a:t>
              </a:r>
              <a:r>
                <a:rPr lang="vi-VN" sz="3200" b="1">
                  <a:solidFill>
                    <a:srgbClr val="7030A0"/>
                  </a:solidFill>
                  <a:latin typeface="HP001 4 hàng" pitchFamily="34" charset="0"/>
                  <a:ea typeface="Arial-Rounded" pitchFamily="34" charset="0"/>
                  <a:cs typeface="Arial-Rounded" pitchFamily="34" charset="0"/>
                </a:rPr>
                <a:t>Ūg có ba </a:t>
              </a:r>
              <a:r>
                <a:rPr lang="vi-VN" sz="3200" b="1" smtClean="0">
                  <a:solidFill>
                    <a:srgbClr val="7030A0"/>
                  </a:solidFill>
                  <a:latin typeface="HP001 4 hàng" pitchFamily="34" charset="0"/>
                  <a:ea typeface="Arial-Rounded" pitchFamily="34" charset="0"/>
                  <a:cs typeface="Arial-Rounded" pitchFamily="34" charset="0"/>
                </a:rPr>
                <a:t>jàu</a:t>
              </a:r>
              <a:r>
                <a:rPr lang="en-US" sz="3200" b="1" smtClean="0">
                  <a:solidFill>
                    <a:srgbClr val="7030A0"/>
                  </a:solidFill>
                  <a:latin typeface="HP001 4 hàng" pitchFamily="34" charset="0"/>
                  <a:ea typeface="Arial-Rounded" pitchFamily="34" charset="0"/>
                  <a:cs typeface="Arial-Rounded" pitchFamily="34" charset="0"/>
                </a:rPr>
                <a:t>.</a:t>
              </a:r>
              <a:endParaRPr lang="en-US" sz="3200" b="1">
                <a:solidFill>
                  <a:srgbClr val="7030A0"/>
                </a:solidFill>
                <a:latin typeface="HP001 4 hàng" pitchFamily="34" charset="0"/>
                <a:ea typeface="Arial-Rounded" pitchFamily="34" charset="0"/>
                <a:cs typeface="Arial-Rounded" pitchFamily="34" charset="0"/>
              </a:endParaRPr>
            </a:p>
          </p:txBody>
        </p:sp>
      </p:grpSp>
      <p:sp>
        <p:nvSpPr>
          <p:cNvPr id="3" name="Oval 2"/>
          <p:cNvSpPr/>
          <p:nvPr/>
        </p:nvSpPr>
        <p:spPr>
          <a:xfrm>
            <a:off x="25977" y="356663"/>
            <a:ext cx="609600" cy="609600"/>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91330" tIns="45666" rIns="91330" bIns="45666" rtlCol="0" anchor="ctr"/>
          <a:lstStyle/>
          <a:p>
            <a:pPr algn="ctr"/>
            <a:r>
              <a:rPr lang="en-US" sz="2800" b="1">
                <a:solidFill>
                  <a:schemeClr val="bg1"/>
                </a:solidFill>
                <a:latin typeface="Arial" pitchFamily="34" charset="0"/>
                <a:cs typeface="Arial" pitchFamily="34" charset="0"/>
              </a:rPr>
              <a:t>4</a:t>
            </a:r>
          </a:p>
        </p:txBody>
      </p:sp>
      <p:sp>
        <p:nvSpPr>
          <p:cNvPr id="4" name="TextBox 3"/>
          <p:cNvSpPr txBox="1"/>
          <p:nvPr/>
        </p:nvSpPr>
        <p:spPr>
          <a:xfrm>
            <a:off x="692730" y="445960"/>
            <a:ext cx="7308270" cy="461544"/>
          </a:xfrm>
          <a:prstGeom prst="rect">
            <a:avLst/>
          </a:prstGeom>
          <a:noFill/>
        </p:spPr>
        <p:txBody>
          <a:bodyPr wrap="square" lIns="91317" tIns="45660" rIns="91317" bIns="45660" rtlCol="0">
            <a:spAutoFit/>
          </a:bodyPr>
          <a:lstStyle/>
          <a:p>
            <a:pPr algn="just"/>
            <a:r>
              <a:rPr lang="en-US" sz="2400" b="1">
                <a:latin typeface="Arial" pitchFamily="34" charset="0"/>
                <a:ea typeface="Arial-Rounded" pitchFamily="34" charset="0"/>
                <a:cs typeface="Arial" pitchFamily="34" charset="0"/>
              </a:rPr>
              <a:t>Viết vào vở câu trả lời cho câu hỏi </a:t>
            </a:r>
            <a:r>
              <a:rPr lang="en-US" sz="2400" b="1" smtClean="0">
                <a:latin typeface="Arial" pitchFamily="34" charset="0"/>
                <a:ea typeface="Arial-Rounded" pitchFamily="34" charset="0"/>
                <a:cs typeface="Arial" pitchFamily="34" charset="0"/>
              </a:rPr>
              <a:t>a </a:t>
            </a:r>
            <a:r>
              <a:rPr lang="en-US" sz="2400" b="1">
                <a:latin typeface="Arial" pitchFamily="34" charset="0"/>
                <a:ea typeface="Arial-Rounded" pitchFamily="34" charset="0"/>
                <a:cs typeface="Arial" pitchFamily="34" charset="0"/>
              </a:rPr>
              <a:t>ở mục 3</a:t>
            </a:r>
          </a:p>
        </p:txBody>
      </p:sp>
      <p:sp>
        <p:nvSpPr>
          <p:cNvPr id="5" name="Rectangle 4"/>
          <p:cNvSpPr/>
          <p:nvPr/>
        </p:nvSpPr>
        <p:spPr>
          <a:xfrm>
            <a:off x="2153488" y="1170810"/>
            <a:ext cx="3903412" cy="523111"/>
          </a:xfrm>
          <a:prstGeom prst="rect">
            <a:avLst/>
          </a:prstGeom>
        </p:spPr>
        <p:txBody>
          <a:bodyPr wrap="none" lIns="91330" tIns="45666" rIns="91330" bIns="45666">
            <a:spAutoFit/>
          </a:bodyPr>
          <a:lstStyle/>
          <a:p>
            <a:pPr algn="ctr"/>
            <a:r>
              <a:rPr lang="en-US" sz="2800" smtClean="0">
                <a:latin typeface="Arial" pitchFamily="34" charset="0"/>
                <a:ea typeface="Arial-Rounded" pitchFamily="34" charset="0"/>
                <a:cs typeface="Arial" pitchFamily="34" charset="0"/>
              </a:rPr>
              <a:t>Đèn giao thông có (…).</a:t>
            </a:r>
            <a:endParaRPr lang="en-US" sz="2800">
              <a:latin typeface="Arial" pitchFamily="34" charset="0"/>
              <a:ea typeface="Arial-Rounded" pitchFamily="34" charset="0"/>
              <a:cs typeface="Arial" pitchFamily="34" charset="0"/>
            </a:endParaRPr>
          </a:p>
        </p:txBody>
      </p:sp>
      <p:cxnSp>
        <p:nvCxnSpPr>
          <p:cNvPr id="11" name="Straight Arrow Connector 10"/>
          <p:cNvCxnSpPr/>
          <p:nvPr/>
        </p:nvCxnSpPr>
        <p:spPr>
          <a:xfrm>
            <a:off x="189950" y="2785347"/>
            <a:ext cx="648250" cy="21253"/>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a:off x="5496791" y="2476632"/>
            <a:ext cx="381000" cy="400735"/>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784514" y="4411308"/>
            <a:ext cx="7536872" cy="461556"/>
          </a:xfrm>
          <a:prstGeom prst="rect">
            <a:avLst/>
          </a:prstGeom>
          <a:solidFill>
            <a:srgbClr val="B9EDFF"/>
          </a:solidFill>
        </p:spPr>
        <p:txBody>
          <a:bodyPr wrap="square" lIns="91330" tIns="45666" rIns="91330" bIns="45666" rtlCol="0">
            <a:spAutoFit/>
          </a:bodyPr>
          <a:lstStyle/>
          <a:p>
            <a:pPr algn="ctr"/>
            <a:r>
              <a:rPr lang="en-US" sz="2400">
                <a:latin typeface="Arial" pitchFamily="34" charset="0"/>
                <a:ea typeface="Arial-Rounded" pitchFamily="34" charset="0"/>
                <a:cs typeface="Arial" pitchFamily="34" charset="0"/>
              </a:rPr>
              <a:t>Cần chú ý gì khi viết chữ đầu câu?</a:t>
            </a:r>
          </a:p>
        </p:txBody>
      </p:sp>
      <p:sp>
        <p:nvSpPr>
          <p:cNvPr id="35" name="TextBox 34"/>
          <p:cNvSpPr txBox="1"/>
          <p:nvPr/>
        </p:nvSpPr>
        <p:spPr>
          <a:xfrm>
            <a:off x="784514" y="4415716"/>
            <a:ext cx="7536872" cy="461556"/>
          </a:xfrm>
          <a:prstGeom prst="rect">
            <a:avLst/>
          </a:prstGeom>
          <a:solidFill>
            <a:srgbClr val="B9EDFF"/>
          </a:solidFill>
        </p:spPr>
        <p:txBody>
          <a:bodyPr wrap="square" lIns="91330" tIns="45666" rIns="91330" bIns="45666" rtlCol="0">
            <a:spAutoFit/>
          </a:bodyPr>
          <a:lstStyle/>
          <a:p>
            <a:pPr algn="ctr"/>
            <a:r>
              <a:rPr lang="en-US" sz="2400">
                <a:latin typeface="Arial" pitchFamily="34" charset="0"/>
                <a:ea typeface="Arial-Rounded" pitchFamily="34" charset="0"/>
                <a:cs typeface="Arial" pitchFamily="34" charset="0"/>
              </a:rPr>
              <a:t>Cuối câu có dấu gì?</a:t>
            </a:r>
          </a:p>
        </p:txBody>
      </p:sp>
      <p:sp>
        <p:nvSpPr>
          <p:cNvPr id="36" name="TextBox 35"/>
          <p:cNvSpPr txBox="1"/>
          <p:nvPr/>
        </p:nvSpPr>
        <p:spPr>
          <a:xfrm>
            <a:off x="784514" y="4415716"/>
            <a:ext cx="7536872" cy="461556"/>
          </a:xfrm>
          <a:prstGeom prst="rect">
            <a:avLst/>
          </a:prstGeom>
          <a:solidFill>
            <a:srgbClr val="B9EDFF"/>
          </a:solidFill>
        </p:spPr>
        <p:txBody>
          <a:bodyPr wrap="square" lIns="91330" tIns="45666" rIns="91330" bIns="45666" rtlCol="0">
            <a:spAutoFit/>
          </a:bodyPr>
          <a:lstStyle/>
          <a:p>
            <a:pPr algn="ctr"/>
            <a:r>
              <a:rPr lang="en-US" sz="2400">
                <a:latin typeface="Arial" pitchFamily="34" charset="0"/>
                <a:ea typeface="Arial-Rounded" pitchFamily="34" charset="0"/>
                <a:cs typeface="Arial" pitchFamily="34" charset="0"/>
              </a:rPr>
              <a:t>Khoảng cách giữa các chữ như thế nào?</a:t>
            </a:r>
          </a:p>
        </p:txBody>
      </p:sp>
      <p:sp>
        <p:nvSpPr>
          <p:cNvPr id="27" name="Rectangle 26"/>
          <p:cNvSpPr/>
          <p:nvPr/>
        </p:nvSpPr>
        <p:spPr>
          <a:xfrm>
            <a:off x="1569674" y="2596684"/>
            <a:ext cx="311081" cy="584666"/>
          </a:xfrm>
          <a:prstGeom prst="rect">
            <a:avLst/>
          </a:prstGeom>
        </p:spPr>
        <p:txBody>
          <a:bodyPr wrap="none" lIns="91330" tIns="45666" rIns="91330" bIns="45666">
            <a:spAutoFit/>
          </a:bodyPr>
          <a:lstStyle/>
          <a:p>
            <a:pPr algn="ctr"/>
            <a:r>
              <a:rPr lang="en-US" sz="3200" b="1" smtClean="0">
                <a:solidFill>
                  <a:srgbClr val="FF0000"/>
                </a:solidFill>
                <a:latin typeface="HP001 4 hàng" pitchFamily="34" charset="0"/>
                <a:ea typeface="Arial-Rounded" pitchFamily="34" charset="0"/>
                <a:cs typeface="Arial" pitchFamily="34" charset="0"/>
              </a:rPr>
              <a:t>o</a:t>
            </a:r>
            <a:endParaRPr lang="en-US" sz="3200" b="1">
              <a:solidFill>
                <a:srgbClr val="FF0000"/>
              </a:solidFill>
              <a:latin typeface="HP001 4 hàng" pitchFamily="34" charset="0"/>
              <a:ea typeface="Arial-Rounded" pitchFamily="34" charset="0"/>
              <a:cs typeface="Arial" pitchFamily="34" charset="0"/>
            </a:endParaRPr>
          </a:p>
        </p:txBody>
      </p:sp>
      <p:sp>
        <p:nvSpPr>
          <p:cNvPr id="37" name="Rectangle 36"/>
          <p:cNvSpPr/>
          <p:nvPr/>
        </p:nvSpPr>
        <p:spPr>
          <a:xfrm>
            <a:off x="2355919" y="2589759"/>
            <a:ext cx="311081" cy="584666"/>
          </a:xfrm>
          <a:prstGeom prst="rect">
            <a:avLst/>
          </a:prstGeom>
        </p:spPr>
        <p:txBody>
          <a:bodyPr wrap="none" lIns="91330" tIns="45666" rIns="91330" bIns="45666">
            <a:spAutoFit/>
          </a:bodyPr>
          <a:lstStyle/>
          <a:p>
            <a:pPr algn="ctr"/>
            <a:r>
              <a:rPr lang="en-US" sz="3200" b="1" smtClean="0">
                <a:solidFill>
                  <a:srgbClr val="FF0000"/>
                </a:solidFill>
                <a:latin typeface="HP001 4 hàng" pitchFamily="34" charset="0"/>
                <a:ea typeface="Arial-Rounded" pitchFamily="34" charset="0"/>
                <a:cs typeface="Arial" pitchFamily="34" charset="0"/>
              </a:rPr>
              <a:t>o</a:t>
            </a:r>
            <a:endParaRPr lang="en-US" sz="3200" b="1">
              <a:solidFill>
                <a:srgbClr val="FF0000"/>
              </a:solidFill>
              <a:latin typeface="HP001 4 hàng" pitchFamily="34" charset="0"/>
              <a:ea typeface="Arial-Rounded" pitchFamily="34" charset="0"/>
              <a:cs typeface="Arial" pitchFamily="34" charset="0"/>
            </a:endParaRPr>
          </a:p>
        </p:txBody>
      </p:sp>
      <p:sp>
        <p:nvSpPr>
          <p:cNvPr id="38" name="Rectangle 37"/>
          <p:cNvSpPr/>
          <p:nvPr/>
        </p:nvSpPr>
        <p:spPr>
          <a:xfrm>
            <a:off x="3439391" y="2589759"/>
            <a:ext cx="311081" cy="584666"/>
          </a:xfrm>
          <a:prstGeom prst="rect">
            <a:avLst/>
          </a:prstGeom>
        </p:spPr>
        <p:txBody>
          <a:bodyPr wrap="none" lIns="91330" tIns="45666" rIns="91330" bIns="45666">
            <a:spAutoFit/>
          </a:bodyPr>
          <a:lstStyle/>
          <a:p>
            <a:pPr algn="ctr"/>
            <a:r>
              <a:rPr lang="en-US" sz="3200" b="1" smtClean="0">
                <a:solidFill>
                  <a:srgbClr val="FF0000"/>
                </a:solidFill>
                <a:latin typeface="HP001 4 hàng" pitchFamily="34" charset="0"/>
                <a:ea typeface="Arial-Rounded" pitchFamily="34" charset="0"/>
                <a:cs typeface="Arial" pitchFamily="34" charset="0"/>
              </a:rPr>
              <a:t>o</a:t>
            </a:r>
            <a:endParaRPr lang="en-US" sz="3200" b="1">
              <a:solidFill>
                <a:srgbClr val="FF0000"/>
              </a:solidFill>
              <a:latin typeface="HP001 4 hàng" pitchFamily="34" charset="0"/>
              <a:ea typeface="Arial-Rounded" pitchFamily="34" charset="0"/>
              <a:cs typeface="Arial" pitchFamily="34" charset="0"/>
            </a:endParaRPr>
          </a:p>
        </p:txBody>
      </p:sp>
      <p:sp>
        <p:nvSpPr>
          <p:cNvPr id="39" name="Rectangle 38"/>
          <p:cNvSpPr/>
          <p:nvPr/>
        </p:nvSpPr>
        <p:spPr>
          <a:xfrm>
            <a:off x="3876456" y="2589759"/>
            <a:ext cx="311081" cy="584666"/>
          </a:xfrm>
          <a:prstGeom prst="rect">
            <a:avLst/>
          </a:prstGeom>
        </p:spPr>
        <p:txBody>
          <a:bodyPr wrap="none" lIns="91330" tIns="45666" rIns="91330" bIns="45666">
            <a:spAutoFit/>
          </a:bodyPr>
          <a:lstStyle/>
          <a:p>
            <a:pPr algn="ctr"/>
            <a:r>
              <a:rPr lang="en-US" sz="3200" b="1" smtClean="0">
                <a:solidFill>
                  <a:srgbClr val="FF0000"/>
                </a:solidFill>
                <a:latin typeface="HP001 4 hàng" pitchFamily="34" charset="0"/>
                <a:ea typeface="Arial-Rounded" pitchFamily="34" charset="0"/>
                <a:cs typeface="Arial" pitchFamily="34" charset="0"/>
              </a:rPr>
              <a:t>o</a:t>
            </a:r>
            <a:endParaRPr lang="en-US" sz="3200" b="1">
              <a:solidFill>
                <a:srgbClr val="FF0000"/>
              </a:solidFill>
              <a:latin typeface="HP001 4 hàng" pitchFamily="34" charset="0"/>
              <a:ea typeface="Arial-Rounded" pitchFamily="34" charset="0"/>
              <a:cs typeface="Arial" pitchFamily="34" charset="0"/>
            </a:endParaRPr>
          </a:p>
        </p:txBody>
      </p:sp>
      <p:sp>
        <p:nvSpPr>
          <p:cNvPr id="40" name="Rectangle 39"/>
          <p:cNvSpPr/>
          <p:nvPr/>
        </p:nvSpPr>
        <p:spPr>
          <a:xfrm>
            <a:off x="4422844" y="2589759"/>
            <a:ext cx="311081" cy="584666"/>
          </a:xfrm>
          <a:prstGeom prst="rect">
            <a:avLst/>
          </a:prstGeom>
        </p:spPr>
        <p:txBody>
          <a:bodyPr wrap="none" lIns="91330" tIns="45666" rIns="91330" bIns="45666">
            <a:spAutoFit/>
          </a:bodyPr>
          <a:lstStyle/>
          <a:p>
            <a:pPr algn="ctr"/>
            <a:r>
              <a:rPr lang="en-US" sz="3200" b="1" smtClean="0">
                <a:solidFill>
                  <a:srgbClr val="FF0000"/>
                </a:solidFill>
                <a:latin typeface="HP001 4 hàng" pitchFamily="34" charset="0"/>
                <a:ea typeface="Arial-Rounded" pitchFamily="34" charset="0"/>
                <a:cs typeface="Arial" pitchFamily="34" charset="0"/>
              </a:rPr>
              <a:t>o</a:t>
            </a:r>
            <a:endParaRPr lang="en-US" sz="3200" b="1">
              <a:solidFill>
                <a:srgbClr val="FF0000"/>
              </a:solidFill>
              <a:latin typeface="HP001 4 hàng" pitchFamily="34" charset="0"/>
              <a:ea typeface="Arial-Rounded" pitchFamily="34" charset="0"/>
              <a:cs typeface="Arial" pitchFamily="34" charset="0"/>
            </a:endParaRPr>
          </a:p>
        </p:txBody>
      </p:sp>
    </p:spTree>
    <p:extLst>
      <p:ext uri="{BB962C8B-B14F-4D97-AF65-F5344CB8AC3E}">
        <p14:creationId xmlns:p14="http://schemas.microsoft.com/office/powerpoint/2010/main" val="955454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grpId="0" nodeType="clickEffect">
                                  <p:stCondLst>
                                    <p:cond delay="0"/>
                                  </p:stCondLst>
                                  <p:childTnLst>
                                    <p:set>
                                      <p:cBhvr>
                                        <p:cTn id="16" dur="1" fill="hold">
                                          <p:stCondLst>
                                            <p:cond delay="0"/>
                                          </p:stCondLst>
                                        </p:cTn>
                                        <p:tgtEl>
                                          <p:spTgt spid="34"/>
                                        </p:tgtEl>
                                        <p:attrNameLst>
                                          <p:attrName>style.visibility</p:attrName>
                                        </p:attrNameLst>
                                      </p:cBhvr>
                                      <p:to>
                                        <p:strVal val="visible"/>
                                      </p:to>
                                    </p:set>
                                    <p:anim calcmode="lin" valueType="num">
                                      <p:cBhvr additive="base">
                                        <p:cTn id="17" dur="1000" fill="hold"/>
                                        <p:tgtEl>
                                          <p:spTgt spid="34"/>
                                        </p:tgtEl>
                                        <p:attrNameLst>
                                          <p:attrName>ppt_x</p:attrName>
                                        </p:attrNameLst>
                                      </p:cBhvr>
                                      <p:tavLst>
                                        <p:tav tm="0">
                                          <p:val>
                                            <p:strVal val="1+#ppt_w/2"/>
                                          </p:val>
                                        </p:tav>
                                        <p:tav tm="100000">
                                          <p:val>
                                            <p:strVal val="#ppt_x"/>
                                          </p:val>
                                        </p:tav>
                                      </p:tavLst>
                                    </p:anim>
                                    <p:anim calcmode="lin" valueType="num">
                                      <p:cBhvr additive="base">
                                        <p:cTn id="18" dur="1000" fill="hold"/>
                                        <p:tgtEl>
                                          <p:spTgt spid="34"/>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6"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down)">
                                      <p:cBhvr>
                                        <p:cTn id="23" dur="580">
                                          <p:stCondLst>
                                            <p:cond delay="0"/>
                                          </p:stCondLst>
                                        </p:cTn>
                                        <p:tgtEl>
                                          <p:spTgt spid="11"/>
                                        </p:tgtEl>
                                      </p:cBhvr>
                                    </p:animEffect>
                                    <p:anim calcmode="lin" valueType="num">
                                      <p:cBhvr>
                                        <p:cTn id="24"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29" dur="26">
                                          <p:stCondLst>
                                            <p:cond delay="650"/>
                                          </p:stCondLst>
                                        </p:cTn>
                                        <p:tgtEl>
                                          <p:spTgt spid="11"/>
                                        </p:tgtEl>
                                      </p:cBhvr>
                                      <p:to x="100000" y="60000"/>
                                    </p:animScale>
                                    <p:animScale>
                                      <p:cBhvr>
                                        <p:cTn id="30" dur="166" decel="50000">
                                          <p:stCondLst>
                                            <p:cond delay="676"/>
                                          </p:stCondLst>
                                        </p:cTn>
                                        <p:tgtEl>
                                          <p:spTgt spid="11"/>
                                        </p:tgtEl>
                                      </p:cBhvr>
                                      <p:to x="100000" y="100000"/>
                                    </p:animScale>
                                    <p:animScale>
                                      <p:cBhvr>
                                        <p:cTn id="31" dur="26">
                                          <p:stCondLst>
                                            <p:cond delay="1312"/>
                                          </p:stCondLst>
                                        </p:cTn>
                                        <p:tgtEl>
                                          <p:spTgt spid="11"/>
                                        </p:tgtEl>
                                      </p:cBhvr>
                                      <p:to x="100000" y="80000"/>
                                    </p:animScale>
                                    <p:animScale>
                                      <p:cBhvr>
                                        <p:cTn id="32" dur="166" decel="50000">
                                          <p:stCondLst>
                                            <p:cond delay="1338"/>
                                          </p:stCondLst>
                                        </p:cTn>
                                        <p:tgtEl>
                                          <p:spTgt spid="11"/>
                                        </p:tgtEl>
                                      </p:cBhvr>
                                      <p:to x="100000" y="100000"/>
                                    </p:animScale>
                                    <p:animScale>
                                      <p:cBhvr>
                                        <p:cTn id="33" dur="26">
                                          <p:stCondLst>
                                            <p:cond delay="1642"/>
                                          </p:stCondLst>
                                        </p:cTn>
                                        <p:tgtEl>
                                          <p:spTgt spid="11"/>
                                        </p:tgtEl>
                                      </p:cBhvr>
                                      <p:to x="100000" y="90000"/>
                                    </p:animScale>
                                    <p:animScale>
                                      <p:cBhvr>
                                        <p:cTn id="34" dur="166" decel="50000">
                                          <p:stCondLst>
                                            <p:cond delay="1668"/>
                                          </p:stCondLst>
                                        </p:cTn>
                                        <p:tgtEl>
                                          <p:spTgt spid="11"/>
                                        </p:tgtEl>
                                      </p:cBhvr>
                                      <p:to x="100000" y="100000"/>
                                    </p:animScale>
                                    <p:animScale>
                                      <p:cBhvr>
                                        <p:cTn id="35" dur="26">
                                          <p:stCondLst>
                                            <p:cond delay="1808"/>
                                          </p:stCondLst>
                                        </p:cTn>
                                        <p:tgtEl>
                                          <p:spTgt spid="11"/>
                                        </p:tgtEl>
                                      </p:cBhvr>
                                      <p:to x="100000" y="95000"/>
                                    </p:animScale>
                                    <p:animScale>
                                      <p:cBhvr>
                                        <p:cTn id="36" dur="166" decel="50000">
                                          <p:stCondLst>
                                            <p:cond delay="1834"/>
                                          </p:stCondLst>
                                        </p:cTn>
                                        <p:tgtEl>
                                          <p:spTgt spid="11"/>
                                        </p:tgtEl>
                                      </p:cBhvr>
                                      <p:to x="100000" y="100000"/>
                                    </p:animScale>
                                  </p:childTnLst>
                                </p:cTn>
                              </p:par>
                            </p:childTnLst>
                          </p:cTn>
                        </p:par>
                        <p:par>
                          <p:cTn id="37" fill="hold">
                            <p:stCondLst>
                              <p:cond delay="2000"/>
                            </p:stCondLst>
                            <p:childTnLst>
                              <p:par>
                                <p:cTn id="38" presetID="32" presetClass="emph" presetSubtype="0" fill="hold" nodeType="afterEffect">
                                  <p:stCondLst>
                                    <p:cond delay="0"/>
                                  </p:stCondLst>
                                  <p:childTnLst>
                                    <p:animRot by="120000">
                                      <p:cBhvr>
                                        <p:cTn id="39" dur="125" fill="hold">
                                          <p:stCondLst>
                                            <p:cond delay="0"/>
                                          </p:stCondLst>
                                        </p:cTn>
                                        <p:tgtEl>
                                          <p:spTgt spid="11"/>
                                        </p:tgtEl>
                                        <p:attrNameLst>
                                          <p:attrName>r</p:attrName>
                                        </p:attrNameLst>
                                      </p:cBhvr>
                                    </p:animRot>
                                    <p:animRot by="-240000">
                                      <p:cBhvr>
                                        <p:cTn id="40" dur="250" fill="hold">
                                          <p:stCondLst>
                                            <p:cond delay="250"/>
                                          </p:stCondLst>
                                        </p:cTn>
                                        <p:tgtEl>
                                          <p:spTgt spid="11"/>
                                        </p:tgtEl>
                                        <p:attrNameLst>
                                          <p:attrName>r</p:attrName>
                                        </p:attrNameLst>
                                      </p:cBhvr>
                                    </p:animRot>
                                    <p:animRot by="240000">
                                      <p:cBhvr>
                                        <p:cTn id="41" dur="250" fill="hold">
                                          <p:stCondLst>
                                            <p:cond delay="500"/>
                                          </p:stCondLst>
                                        </p:cTn>
                                        <p:tgtEl>
                                          <p:spTgt spid="11"/>
                                        </p:tgtEl>
                                        <p:attrNameLst>
                                          <p:attrName>r</p:attrName>
                                        </p:attrNameLst>
                                      </p:cBhvr>
                                    </p:animRot>
                                    <p:animRot by="-240000">
                                      <p:cBhvr>
                                        <p:cTn id="42" dur="250" fill="hold">
                                          <p:stCondLst>
                                            <p:cond delay="750"/>
                                          </p:stCondLst>
                                        </p:cTn>
                                        <p:tgtEl>
                                          <p:spTgt spid="11"/>
                                        </p:tgtEl>
                                        <p:attrNameLst>
                                          <p:attrName>r</p:attrName>
                                        </p:attrNameLst>
                                      </p:cBhvr>
                                    </p:animRot>
                                    <p:animRot by="120000">
                                      <p:cBhvr>
                                        <p:cTn id="43" dur="250" fill="hold">
                                          <p:stCondLst>
                                            <p:cond delay="1000"/>
                                          </p:stCondLst>
                                        </p:cTn>
                                        <p:tgtEl>
                                          <p:spTgt spid="11"/>
                                        </p:tgtEl>
                                        <p:attrNameLst>
                                          <p:attrName>r</p:attrName>
                                        </p:attrNameLst>
                                      </p:cBhvr>
                                    </p:animRot>
                                  </p:childTnLst>
                                </p:cTn>
                              </p:par>
                            </p:childTnLst>
                          </p:cTn>
                        </p:par>
                      </p:childTnLst>
                    </p:cTn>
                  </p:par>
                  <p:par>
                    <p:cTn id="44" fill="hold">
                      <p:stCondLst>
                        <p:cond delay="indefinite"/>
                      </p:stCondLst>
                      <p:childTnLst>
                        <p:par>
                          <p:cTn id="45" fill="hold">
                            <p:stCondLst>
                              <p:cond delay="0"/>
                            </p:stCondLst>
                            <p:childTnLst>
                              <p:par>
                                <p:cTn id="46" presetID="2" presetClass="entr" presetSubtype="2" fill="hold" grpId="0" nodeType="clickEffect">
                                  <p:stCondLst>
                                    <p:cond delay="0"/>
                                  </p:stCondLst>
                                  <p:childTnLst>
                                    <p:set>
                                      <p:cBhvr>
                                        <p:cTn id="47" dur="1" fill="hold">
                                          <p:stCondLst>
                                            <p:cond delay="0"/>
                                          </p:stCondLst>
                                        </p:cTn>
                                        <p:tgtEl>
                                          <p:spTgt spid="35"/>
                                        </p:tgtEl>
                                        <p:attrNameLst>
                                          <p:attrName>style.visibility</p:attrName>
                                        </p:attrNameLst>
                                      </p:cBhvr>
                                      <p:to>
                                        <p:strVal val="visible"/>
                                      </p:to>
                                    </p:set>
                                    <p:anim calcmode="lin" valueType="num">
                                      <p:cBhvr additive="base">
                                        <p:cTn id="48" dur="1000" fill="hold"/>
                                        <p:tgtEl>
                                          <p:spTgt spid="35"/>
                                        </p:tgtEl>
                                        <p:attrNameLst>
                                          <p:attrName>ppt_x</p:attrName>
                                        </p:attrNameLst>
                                      </p:cBhvr>
                                      <p:tavLst>
                                        <p:tav tm="0">
                                          <p:val>
                                            <p:strVal val="1+#ppt_w/2"/>
                                          </p:val>
                                        </p:tav>
                                        <p:tav tm="100000">
                                          <p:val>
                                            <p:strVal val="#ppt_x"/>
                                          </p:val>
                                        </p:tav>
                                      </p:tavLst>
                                    </p:anim>
                                    <p:anim calcmode="lin" valueType="num">
                                      <p:cBhvr additive="base">
                                        <p:cTn id="49" dur="1000" fill="hold"/>
                                        <p:tgtEl>
                                          <p:spTgt spid="35"/>
                                        </p:tgtEl>
                                        <p:attrNameLst>
                                          <p:attrName>ppt_y</p:attrName>
                                        </p:attrNameLst>
                                      </p:cBhvr>
                                      <p:tavLst>
                                        <p:tav tm="0">
                                          <p:val>
                                            <p:strVal val="#ppt_y"/>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6" presetClass="entr" presetSubtype="0" fill="hold" nodeType="clickEffect">
                                  <p:stCondLst>
                                    <p:cond delay="0"/>
                                  </p:stCondLst>
                                  <p:childTnLst>
                                    <p:set>
                                      <p:cBhvr>
                                        <p:cTn id="53" dur="1" fill="hold">
                                          <p:stCondLst>
                                            <p:cond delay="0"/>
                                          </p:stCondLst>
                                        </p:cTn>
                                        <p:tgtEl>
                                          <p:spTgt spid="13"/>
                                        </p:tgtEl>
                                        <p:attrNameLst>
                                          <p:attrName>style.visibility</p:attrName>
                                        </p:attrNameLst>
                                      </p:cBhvr>
                                      <p:to>
                                        <p:strVal val="visible"/>
                                      </p:to>
                                    </p:set>
                                    <p:animEffect transition="in" filter="wipe(down)">
                                      <p:cBhvr>
                                        <p:cTn id="54" dur="580">
                                          <p:stCondLst>
                                            <p:cond delay="0"/>
                                          </p:stCondLst>
                                        </p:cTn>
                                        <p:tgtEl>
                                          <p:spTgt spid="13"/>
                                        </p:tgtEl>
                                      </p:cBhvr>
                                    </p:animEffect>
                                    <p:anim calcmode="lin" valueType="num">
                                      <p:cBhvr>
                                        <p:cTn id="55"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56"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57"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58"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59"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60" dur="26">
                                          <p:stCondLst>
                                            <p:cond delay="650"/>
                                          </p:stCondLst>
                                        </p:cTn>
                                        <p:tgtEl>
                                          <p:spTgt spid="13"/>
                                        </p:tgtEl>
                                      </p:cBhvr>
                                      <p:to x="100000" y="60000"/>
                                    </p:animScale>
                                    <p:animScale>
                                      <p:cBhvr>
                                        <p:cTn id="61" dur="166" decel="50000">
                                          <p:stCondLst>
                                            <p:cond delay="676"/>
                                          </p:stCondLst>
                                        </p:cTn>
                                        <p:tgtEl>
                                          <p:spTgt spid="13"/>
                                        </p:tgtEl>
                                      </p:cBhvr>
                                      <p:to x="100000" y="100000"/>
                                    </p:animScale>
                                    <p:animScale>
                                      <p:cBhvr>
                                        <p:cTn id="62" dur="26">
                                          <p:stCondLst>
                                            <p:cond delay="1312"/>
                                          </p:stCondLst>
                                        </p:cTn>
                                        <p:tgtEl>
                                          <p:spTgt spid="13"/>
                                        </p:tgtEl>
                                      </p:cBhvr>
                                      <p:to x="100000" y="80000"/>
                                    </p:animScale>
                                    <p:animScale>
                                      <p:cBhvr>
                                        <p:cTn id="63" dur="166" decel="50000">
                                          <p:stCondLst>
                                            <p:cond delay="1338"/>
                                          </p:stCondLst>
                                        </p:cTn>
                                        <p:tgtEl>
                                          <p:spTgt spid="13"/>
                                        </p:tgtEl>
                                      </p:cBhvr>
                                      <p:to x="100000" y="100000"/>
                                    </p:animScale>
                                    <p:animScale>
                                      <p:cBhvr>
                                        <p:cTn id="64" dur="26">
                                          <p:stCondLst>
                                            <p:cond delay="1642"/>
                                          </p:stCondLst>
                                        </p:cTn>
                                        <p:tgtEl>
                                          <p:spTgt spid="13"/>
                                        </p:tgtEl>
                                      </p:cBhvr>
                                      <p:to x="100000" y="90000"/>
                                    </p:animScale>
                                    <p:animScale>
                                      <p:cBhvr>
                                        <p:cTn id="65" dur="166" decel="50000">
                                          <p:stCondLst>
                                            <p:cond delay="1668"/>
                                          </p:stCondLst>
                                        </p:cTn>
                                        <p:tgtEl>
                                          <p:spTgt spid="13"/>
                                        </p:tgtEl>
                                      </p:cBhvr>
                                      <p:to x="100000" y="100000"/>
                                    </p:animScale>
                                    <p:animScale>
                                      <p:cBhvr>
                                        <p:cTn id="66" dur="26">
                                          <p:stCondLst>
                                            <p:cond delay="1808"/>
                                          </p:stCondLst>
                                        </p:cTn>
                                        <p:tgtEl>
                                          <p:spTgt spid="13"/>
                                        </p:tgtEl>
                                      </p:cBhvr>
                                      <p:to x="100000" y="95000"/>
                                    </p:animScale>
                                    <p:animScale>
                                      <p:cBhvr>
                                        <p:cTn id="67" dur="166" decel="50000">
                                          <p:stCondLst>
                                            <p:cond delay="1834"/>
                                          </p:stCondLst>
                                        </p:cTn>
                                        <p:tgtEl>
                                          <p:spTgt spid="13"/>
                                        </p:tgtEl>
                                      </p:cBhvr>
                                      <p:to x="100000" y="100000"/>
                                    </p:animScale>
                                  </p:childTnLst>
                                </p:cTn>
                              </p:par>
                            </p:childTnLst>
                          </p:cTn>
                        </p:par>
                        <p:par>
                          <p:cTn id="68" fill="hold">
                            <p:stCondLst>
                              <p:cond delay="2000"/>
                            </p:stCondLst>
                            <p:childTnLst>
                              <p:par>
                                <p:cTn id="69" presetID="32" presetClass="emph" presetSubtype="0" fill="hold" nodeType="afterEffect">
                                  <p:stCondLst>
                                    <p:cond delay="0"/>
                                  </p:stCondLst>
                                  <p:childTnLst>
                                    <p:animRot by="120000">
                                      <p:cBhvr>
                                        <p:cTn id="70" dur="125" fill="hold">
                                          <p:stCondLst>
                                            <p:cond delay="0"/>
                                          </p:stCondLst>
                                        </p:cTn>
                                        <p:tgtEl>
                                          <p:spTgt spid="13"/>
                                        </p:tgtEl>
                                        <p:attrNameLst>
                                          <p:attrName>r</p:attrName>
                                        </p:attrNameLst>
                                      </p:cBhvr>
                                    </p:animRot>
                                    <p:animRot by="-240000">
                                      <p:cBhvr>
                                        <p:cTn id="71" dur="250" fill="hold">
                                          <p:stCondLst>
                                            <p:cond delay="250"/>
                                          </p:stCondLst>
                                        </p:cTn>
                                        <p:tgtEl>
                                          <p:spTgt spid="13"/>
                                        </p:tgtEl>
                                        <p:attrNameLst>
                                          <p:attrName>r</p:attrName>
                                        </p:attrNameLst>
                                      </p:cBhvr>
                                    </p:animRot>
                                    <p:animRot by="240000">
                                      <p:cBhvr>
                                        <p:cTn id="72" dur="250" fill="hold">
                                          <p:stCondLst>
                                            <p:cond delay="500"/>
                                          </p:stCondLst>
                                        </p:cTn>
                                        <p:tgtEl>
                                          <p:spTgt spid="13"/>
                                        </p:tgtEl>
                                        <p:attrNameLst>
                                          <p:attrName>r</p:attrName>
                                        </p:attrNameLst>
                                      </p:cBhvr>
                                    </p:animRot>
                                    <p:animRot by="-240000">
                                      <p:cBhvr>
                                        <p:cTn id="73" dur="250" fill="hold">
                                          <p:stCondLst>
                                            <p:cond delay="750"/>
                                          </p:stCondLst>
                                        </p:cTn>
                                        <p:tgtEl>
                                          <p:spTgt spid="13"/>
                                        </p:tgtEl>
                                        <p:attrNameLst>
                                          <p:attrName>r</p:attrName>
                                        </p:attrNameLst>
                                      </p:cBhvr>
                                    </p:animRot>
                                    <p:animRot by="120000">
                                      <p:cBhvr>
                                        <p:cTn id="74" dur="250" fill="hold">
                                          <p:stCondLst>
                                            <p:cond delay="1000"/>
                                          </p:stCondLst>
                                        </p:cTn>
                                        <p:tgtEl>
                                          <p:spTgt spid="13"/>
                                        </p:tgtEl>
                                        <p:attrNameLst>
                                          <p:attrName>r</p:attrName>
                                        </p:attrNameLst>
                                      </p:cBhvr>
                                    </p:animRot>
                                  </p:childTnLst>
                                </p:cTn>
                              </p:par>
                            </p:childTnLst>
                          </p:cTn>
                        </p:par>
                      </p:childTnLst>
                    </p:cTn>
                  </p:par>
                  <p:par>
                    <p:cTn id="75" fill="hold">
                      <p:stCondLst>
                        <p:cond delay="indefinite"/>
                      </p:stCondLst>
                      <p:childTnLst>
                        <p:par>
                          <p:cTn id="76" fill="hold">
                            <p:stCondLst>
                              <p:cond delay="0"/>
                            </p:stCondLst>
                            <p:childTnLst>
                              <p:par>
                                <p:cTn id="77" presetID="2" presetClass="entr" presetSubtype="2" fill="hold" grpId="0" nodeType="clickEffect">
                                  <p:stCondLst>
                                    <p:cond delay="0"/>
                                  </p:stCondLst>
                                  <p:childTnLst>
                                    <p:set>
                                      <p:cBhvr>
                                        <p:cTn id="78" dur="1" fill="hold">
                                          <p:stCondLst>
                                            <p:cond delay="0"/>
                                          </p:stCondLst>
                                        </p:cTn>
                                        <p:tgtEl>
                                          <p:spTgt spid="36"/>
                                        </p:tgtEl>
                                        <p:attrNameLst>
                                          <p:attrName>style.visibility</p:attrName>
                                        </p:attrNameLst>
                                      </p:cBhvr>
                                      <p:to>
                                        <p:strVal val="visible"/>
                                      </p:to>
                                    </p:set>
                                    <p:anim calcmode="lin" valueType="num">
                                      <p:cBhvr additive="base">
                                        <p:cTn id="79" dur="1000" fill="hold"/>
                                        <p:tgtEl>
                                          <p:spTgt spid="36"/>
                                        </p:tgtEl>
                                        <p:attrNameLst>
                                          <p:attrName>ppt_x</p:attrName>
                                        </p:attrNameLst>
                                      </p:cBhvr>
                                      <p:tavLst>
                                        <p:tav tm="0">
                                          <p:val>
                                            <p:strVal val="1+#ppt_w/2"/>
                                          </p:val>
                                        </p:tav>
                                        <p:tav tm="100000">
                                          <p:val>
                                            <p:strVal val="#ppt_x"/>
                                          </p:val>
                                        </p:tav>
                                      </p:tavLst>
                                    </p:anim>
                                    <p:anim calcmode="lin" valueType="num">
                                      <p:cBhvr additive="base">
                                        <p:cTn id="80" dur="1000" fill="hold"/>
                                        <p:tgtEl>
                                          <p:spTgt spid="36"/>
                                        </p:tgtEl>
                                        <p:attrNameLst>
                                          <p:attrName>ppt_y</p:attrName>
                                        </p:attrNameLst>
                                      </p:cBhvr>
                                      <p:tavLst>
                                        <p:tav tm="0">
                                          <p:val>
                                            <p:strVal val="#ppt_y"/>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6" presetClass="entr" presetSubtype="0" fill="hold" grpId="0" nodeType="clickEffect">
                                  <p:stCondLst>
                                    <p:cond delay="0"/>
                                  </p:stCondLst>
                                  <p:childTnLst>
                                    <p:set>
                                      <p:cBhvr>
                                        <p:cTn id="84" dur="1" fill="hold">
                                          <p:stCondLst>
                                            <p:cond delay="0"/>
                                          </p:stCondLst>
                                        </p:cTn>
                                        <p:tgtEl>
                                          <p:spTgt spid="27"/>
                                        </p:tgtEl>
                                        <p:attrNameLst>
                                          <p:attrName>style.visibility</p:attrName>
                                        </p:attrNameLst>
                                      </p:cBhvr>
                                      <p:to>
                                        <p:strVal val="visible"/>
                                      </p:to>
                                    </p:set>
                                    <p:animEffect transition="in" filter="wipe(down)">
                                      <p:cBhvr>
                                        <p:cTn id="85" dur="652">
                                          <p:stCondLst>
                                            <p:cond delay="0"/>
                                          </p:stCondLst>
                                        </p:cTn>
                                        <p:tgtEl>
                                          <p:spTgt spid="27"/>
                                        </p:tgtEl>
                                      </p:cBhvr>
                                    </p:animEffect>
                                    <p:anim calcmode="lin" valueType="num">
                                      <p:cBhvr>
                                        <p:cTn id="86" dur="2050" tmFilter="0,0; 0.14,0.36; 0.43,0.73; 0.71,0.91; 1.0,1.0">
                                          <p:stCondLst>
                                            <p:cond delay="0"/>
                                          </p:stCondLst>
                                        </p:cTn>
                                        <p:tgtEl>
                                          <p:spTgt spid="27"/>
                                        </p:tgtEl>
                                        <p:attrNameLst>
                                          <p:attrName>ppt_x</p:attrName>
                                        </p:attrNameLst>
                                      </p:cBhvr>
                                      <p:tavLst>
                                        <p:tav tm="0">
                                          <p:val>
                                            <p:strVal val="#ppt_x-0.25"/>
                                          </p:val>
                                        </p:tav>
                                        <p:tav tm="100000">
                                          <p:val>
                                            <p:strVal val="#ppt_x"/>
                                          </p:val>
                                        </p:tav>
                                      </p:tavLst>
                                    </p:anim>
                                    <p:anim calcmode="lin" valueType="num">
                                      <p:cBhvr>
                                        <p:cTn id="87" dur="747" tmFilter="0.0,0.0; 0.25,0.07; 0.50,0.2; 0.75,0.467; 1.0,1.0">
                                          <p:stCondLst>
                                            <p:cond delay="0"/>
                                          </p:stCondLst>
                                        </p:cTn>
                                        <p:tgtEl>
                                          <p:spTgt spid="27"/>
                                        </p:tgtEl>
                                        <p:attrNameLst>
                                          <p:attrName>ppt_y</p:attrName>
                                        </p:attrNameLst>
                                      </p:cBhvr>
                                      <p:tavLst>
                                        <p:tav tm="0" fmla="#ppt_y-sin(pi*$)/3">
                                          <p:val>
                                            <p:fltVal val="0.5"/>
                                          </p:val>
                                        </p:tav>
                                        <p:tav tm="100000">
                                          <p:val>
                                            <p:fltVal val="1"/>
                                          </p:val>
                                        </p:tav>
                                      </p:tavLst>
                                    </p:anim>
                                    <p:anim calcmode="lin" valueType="num">
                                      <p:cBhvr>
                                        <p:cTn id="88" dur="747" tmFilter="0, 0; 0.125,0.2665; 0.25,0.4; 0.375,0.465; 0.5,0.5;  0.625,0.535; 0.75,0.6; 0.875,0.7335; 1,1">
                                          <p:stCondLst>
                                            <p:cond delay="747"/>
                                          </p:stCondLst>
                                        </p:cTn>
                                        <p:tgtEl>
                                          <p:spTgt spid="27"/>
                                        </p:tgtEl>
                                        <p:attrNameLst>
                                          <p:attrName>ppt_y</p:attrName>
                                        </p:attrNameLst>
                                      </p:cBhvr>
                                      <p:tavLst>
                                        <p:tav tm="0" fmla="#ppt_y-sin(pi*$)/9">
                                          <p:val>
                                            <p:fltVal val="0"/>
                                          </p:val>
                                        </p:tav>
                                        <p:tav tm="100000">
                                          <p:val>
                                            <p:fltVal val="1"/>
                                          </p:val>
                                        </p:tav>
                                      </p:tavLst>
                                    </p:anim>
                                    <p:anim calcmode="lin" valueType="num">
                                      <p:cBhvr>
                                        <p:cTn id="89" dur="373" tmFilter="0, 0; 0.125,0.2665; 0.25,0.4; 0.375,0.465; 0.5,0.5;  0.625,0.535; 0.75,0.6; 0.875,0.7335; 1,1">
                                          <p:stCondLst>
                                            <p:cond delay="1490"/>
                                          </p:stCondLst>
                                        </p:cTn>
                                        <p:tgtEl>
                                          <p:spTgt spid="27"/>
                                        </p:tgtEl>
                                        <p:attrNameLst>
                                          <p:attrName>ppt_y</p:attrName>
                                        </p:attrNameLst>
                                      </p:cBhvr>
                                      <p:tavLst>
                                        <p:tav tm="0" fmla="#ppt_y-sin(pi*$)/27">
                                          <p:val>
                                            <p:fltVal val="0"/>
                                          </p:val>
                                        </p:tav>
                                        <p:tav tm="100000">
                                          <p:val>
                                            <p:fltVal val="1"/>
                                          </p:val>
                                        </p:tav>
                                      </p:tavLst>
                                    </p:anim>
                                    <p:anim calcmode="lin" valueType="num">
                                      <p:cBhvr>
                                        <p:cTn id="90" dur="185" tmFilter="0, 0; 0.125,0.2665; 0.25,0.4; 0.375,0.465; 0.5,0.5;  0.625,0.535; 0.75,0.6; 0.875,0.7335; 1,1">
                                          <p:stCondLst>
                                            <p:cond delay="1863"/>
                                          </p:stCondLst>
                                        </p:cTn>
                                        <p:tgtEl>
                                          <p:spTgt spid="27"/>
                                        </p:tgtEl>
                                        <p:attrNameLst>
                                          <p:attrName>ppt_y</p:attrName>
                                        </p:attrNameLst>
                                      </p:cBhvr>
                                      <p:tavLst>
                                        <p:tav tm="0" fmla="#ppt_y-sin(pi*$)/81">
                                          <p:val>
                                            <p:fltVal val="0"/>
                                          </p:val>
                                        </p:tav>
                                        <p:tav tm="100000">
                                          <p:val>
                                            <p:fltVal val="1"/>
                                          </p:val>
                                        </p:tav>
                                      </p:tavLst>
                                    </p:anim>
                                    <p:animScale>
                                      <p:cBhvr>
                                        <p:cTn id="91" dur="29">
                                          <p:stCondLst>
                                            <p:cond delay="731"/>
                                          </p:stCondLst>
                                        </p:cTn>
                                        <p:tgtEl>
                                          <p:spTgt spid="27"/>
                                        </p:tgtEl>
                                      </p:cBhvr>
                                      <p:to x="100000" y="60000"/>
                                    </p:animScale>
                                    <p:animScale>
                                      <p:cBhvr>
                                        <p:cTn id="92" dur="187" decel="50000">
                                          <p:stCondLst>
                                            <p:cond delay="761"/>
                                          </p:stCondLst>
                                        </p:cTn>
                                        <p:tgtEl>
                                          <p:spTgt spid="27"/>
                                        </p:tgtEl>
                                      </p:cBhvr>
                                      <p:to x="100000" y="100000"/>
                                    </p:animScale>
                                    <p:animScale>
                                      <p:cBhvr>
                                        <p:cTn id="93" dur="29">
                                          <p:stCondLst>
                                            <p:cond delay="1476"/>
                                          </p:stCondLst>
                                        </p:cTn>
                                        <p:tgtEl>
                                          <p:spTgt spid="27"/>
                                        </p:tgtEl>
                                      </p:cBhvr>
                                      <p:to x="100000" y="80000"/>
                                    </p:animScale>
                                    <p:animScale>
                                      <p:cBhvr>
                                        <p:cTn id="94" dur="187" decel="50000">
                                          <p:stCondLst>
                                            <p:cond delay="1505"/>
                                          </p:stCondLst>
                                        </p:cTn>
                                        <p:tgtEl>
                                          <p:spTgt spid="27"/>
                                        </p:tgtEl>
                                      </p:cBhvr>
                                      <p:to x="100000" y="100000"/>
                                    </p:animScale>
                                    <p:animScale>
                                      <p:cBhvr>
                                        <p:cTn id="95" dur="29">
                                          <p:stCondLst>
                                            <p:cond delay="1847"/>
                                          </p:stCondLst>
                                        </p:cTn>
                                        <p:tgtEl>
                                          <p:spTgt spid="27"/>
                                        </p:tgtEl>
                                      </p:cBhvr>
                                      <p:to x="100000" y="90000"/>
                                    </p:animScale>
                                    <p:animScale>
                                      <p:cBhvr>
                                        <p:cTn id="96" dur="187" decel="50000">
                                          <p:stCondLst>
                                            <p:cond delay="1876"/>
                                          </p:stCondLst>
                                        </p:cTn>
                                        <p:tgtEl>
                                          <p:spTgt spid="27"/>
                                        </p:tgtEl>
                                      </p:cBhvr>
                                      <p:to x="100000" y="100000"/>
                                    </p:animScale>
                                    <p:animScale>
                                      <p:cBhvr>
                                        <p:cTn id="97" dur="29">
                                          <p:stCondLst>
                                            <p:cond delay="2034"/>
                                          </p:stCondLst>
                                        </p:cTn>
                                        <p:tgtEl>
                                          <p:spTgt spid="27"/>
                                        </p:tgtEl>
                                      </p:cBhvr>
                                      <p:to x="100000" y="95000"/>
                                    </p:animScale>
                                    <p:animScale>
                                      <p:cBhvr>
                                        <p:cTn id="98" dur="187" decel="50000">
                                          <p:stCondLst>
                                            <p:cond delay="2063"/>
                                          </p:stCondLst>
                                        </p:cTn>
                                        <p:tgtEl>
                                          <p:spTgt spid="27"/>
                                        </p:tgtEl>
                                      </p:cBhvr>
                                      <p:to x="100000" y="100000"/>
                                    </p:animScale>
                                  </p:childTnLst>
                                </p:cTn>
                              </p:par>
                              <p:par>
                                <p:cTn id="99" presetID="26" presetClass="entr" presetSubtype="0" fill="hold" grpId="0" nodeType="withEffect">
                                  <p:stCondLst>
                                    <p:cond delay="0"/>
                                  </p:stCondLst>
                                  <p:childTnLst>
                                    <p:set>
                                      <p:cBhvr>
                                        <p:cTn id="100" dur="1" fill="hold">
                                          <p:stCondLst>
                                            <p:cond delay="0"/>
                                          </p:stCondLst>
                                        </p:cTn>
                                        <p:tgtEl>
                                          <p:spTgt spid="37"/>
                                        </p:tgtEl>
                                        <p:attrNameLst>
                                          <p:attrName>style.visibility</p:attrName>
                                        </p:attrNameLst>
                                      </p:cBhvr>
                                      <p:to>
                                        <p:strVal val="visible"/>
                                      </p:to>
                                    </p:set>
                                    <p:animEffect transition="in" filter="wipe(down)">
                                      <p:cBhvr>
                                        <p:cTn id="101" dur="652">
                                          <p:stCondLst>
                                            <p:cond delay="0"/>
                                          </p:stCondLst>
                                        </p:cTn>
                                        <p:tgtEl>
                                          <p:spTgt spid="37"/>
                                        </p:tgtEl>
                                      </p:cBhvr>
                                    </p:animEffect>
                                    <p:anim calcmode="lin" valueType="num">
                                      <p:cBhvr>
                                        <p:cTn id="102" dur="2050" tmFilter="0,0; 0.14,0.36; 0.43,0.73; 0.71,0.91; 1.0,1.0">
                                          <p:stCondLst>
                                            <p:cond delay="0"/>
                                          </p:stCondLst>
                                        </p:cTn>
                                        <p:tgtEl>
                                          <p:spTgt spid="37"/>
                                        </p:tgtEl>
                                        <p:attrNameLst>
                                          <p:attrName>ppt_x</p:attrName>
                                        </p:attrNameLst>
                                      </p:cBhvr>
                                      <p:tavLst>
                                        <p:tav tm="0">
                                          <p:val>
                                            <p:strVal val="#ppt_x-0.25"/>
                                          </p:val>
                                        </p:tav>
                                        <p:tav tm="100000">
                                          <p:val>
                                            <p:strVal val="#ppt_x"/>
                                          </p:val>
                                        </p:tav>
                                      </p:tavLst>
                                    </p:anim>
                                    <p:anim calcmode="lin" valueType="num">
                                      <p:cBhvr>
                                        <p:cTn id="103" dur="747" tmFilter="0.0,0.0; 0.25,0.07; 0.50,0.2; 0.75,0.467; 1.0,1.0">
                                          <p:stCondLst>
                                            <p:cond delay="0"/>
                                          </p:stCondLst>
                                        </p:cTn>
                                        <p:tgtEl>
                                          <p:spTgt spid="37"/>
                                        </p:tgtEl>
                                        <p:attrNameLst>
                                          <p:attrName>ppt_y</p:attrName>
                                        </p:attrNameLst>
                                      </p:cBhvr>
                                      <p:tavLst>
                                        <p:tav tm="0" fmla="#ppt_y-sin(pi*$)/3">
                                          <p:val>
                                            <p:fltVal val="0.5"/>
                                          </p:val>
                                        </p:tav>
                                        <p:tav tm="100000">
                                          <p:val>
                                            <p:fltVal val="1"/>
                                          </p:val>
                                        </p:tav>
                                      </p:tavLst>
                                    </p:anim>
                                    <p:anim calcmode="lin" valueType="num">
                                      <p:cBhvr>
                                        <p:cTn id="104" dur="747" tmFilter="0, 0; 0.125,0.2665; 0.25,0.4; 0.375,0.465; 0.5,0.5;  0.625,0.535; 0.75,0.6; 0.875,0.7335; 1,1">
                                          <p:stCondLst>
                                            <p:cond delay="747"/>
                                          </p:stCondLst>
                                        </p:cTn>
                                        <p:tgtEl>
                                          <p:spTgt spid="37"/>
                                        </p:tgtEl>
                                        <p:attrNameLst>
                                          <p:attrName>ppt_y</p:attrName>
                                        </p:attrNameLst>
                                      </p:cBhvr>
                                      <p:tavLst>
                                        <p:tav tm="0" fmla="#ppt_y-sin(pi*$)/9">
                                          <p:val>
                                            <p:fltVal val="0"/>
                                          </p:val>
                                        </p:tav>
                                        <p:tav tm="100000">
                                          <p:val>
                                            <p:fltVal val="1"/>
                                          </p:val>
                                        </p:tav>
                                      </p:tavLst>
                                    </p:anim>
                                    <p:anim calcmode="lin" valueType="num">
                                      <p:cBhvr>
                                        <p:cTn id="105" dur="373" tmFilter="0, 0; 0.125,0.2665; 0.25,0.4; 0.375,0.465; 0.5,0.5;  0.625,0.535; 0.75,0.6; 0.875,0.7335; 1,1">
                                          <p:stCondLst>
                                            <p:cond delay="1490"/>
                                          </p:stCondLst>
                                        </p:cTn>
                                        <p:tgtEl>
                                          <p:spTgt spid="37"/>
                                        </p:tgtEl>
                                        <p:attrNameLst>
                                          <p:attrName>ppt_y</p:attrName>
                                        </p:attrNameLst>
                                      </p:cBhvr>
                                      <p:tavLst>
                                        <p:tav tm="0" fmla="#ppt_y-sin(pi*$)/27">
                                          <p:val>
                                            <p:fltVal val="0"/>
                                          </p:val>
                                        </p:tav>
                                        <p:tav tm="100000">
                                          <p:val>
                                            <p:fltVal val="1"/>
                                          </p:val>
                                        </p:tav>
                                      </p:tavLst>
                                    </p:anim>
                                    <p:anim calcmode="lin" valueType="num">
                                      <p:cBhvr>
                                        <p:cTn id="106" dur="185" tmFilter="0, 0; 0.125,0.2665; 0.25,0.4; 0.375,0.465; 0.5,0.5;  0.625,0.535; 0.75,0.6; 0.875,0.7335; 1,1">
                                          <p:stCondLst>
                                            <p:cond delay="1863"/>
                                          </p:stCondLst>
                                        </p:cTn>
                                        <p:tgtEl>
                                          <p:spTgt spid="37"/>
                                        </p:tgtEl>
                                        <p:attrNameLst>
                                          <p:attrName>ppt_y</p:attrName>
                                        </p:attrNameLst>
                                      </p:cBhvr>
                                      <p:tavLst>
                                        <p:tav tm="0" fmla="#ppt_y-sin(pi*$)/81">
                                          <p:val>
                                            <p:fltVal val="0"/>
                                          </p:val>
                                        </p:tav>
                                        <p:tav tm="100000">
                                          <p:val>
                                            <p:fltVal val="1"/>
                                          </p:val>
                                        </p:tav>
                                      </p:tavLst>
                                    </p:anim>
                                    <p:animScale>
                                      <p:cBhvr>
                                        <p:cTn id="107" dur="29">
                                          <p:stCondLst>
                                            <p:cond delay="731"/>
                                          </p:stCondLst>
                                        </p:cTn>
                                        <p:tgtEl>
                                          <p:spTgt spid="37"/>
                                        </p:tgtEl>
                                      </p:cBhvr>
                                      <p:to x="100000" y="60000"/>
                                    </p:animScale>
                                    <p:animScale>
                                      <p:cBhvr>
                                        <p:cTn id="108" dur="187" decel="50000">
                                          <p:stCondLst>
                                            <p:cond delay="761"/>
                                          </p:stCondLst>
                                        </p:cTn>
                                        <p:tgtEl>
                                          <p:spTgt spid="37"/>
                                        </p:tgtEl>
                                      </p:cBhvr>
                                      <p:to x="100000" y="100000"/>
                                    </p:animScale>
                                    <p:animScale>
                                      <p:cBhvr>
                                        <p:cTn id="109" dur="29">
                                          <p:stCondLst>
                                            <p:cond delay="1476"/>
                                          </p:stCondLst>
                                        </p:cTn>
                                        <p:tgtEl>
                                          <p:spTgt spid="37"/>
                                        </p:tgtEl>
                                      </p:cBhvr>
                                      <p:to x="100000" y="80000"/>
                                    </p:animScale>
                                    <p:animScale>
                                      <p:cBhvr>
                                        <p:cTn id="110" dur="187" decel="50000">
                                          <p:stCondLst>
                                            <p:cond delay="1505"/>
                                          </p:stCondLst>
                                        </p:cTn>
                                        <p:tgtEl>
                                          <p:spTgt spid="37"/>
                                        </p:tgtEl>
                                      </p:cBhvr>
                                      <p:to x="100000" y="100000"/>
                                    </p:animScale>
                                    <p:animScale>
                                      <p:cBhvr>
                                        <p:cTn id="111" dur="29">
                                          <p:stCondLst>
                                            <p:cond delay="1847"/>
                                          </p:stCondLst>
                                        </p:cTn>
                                        <p:tgtEl>
                                          <p:spTgt spid="37"/>
                                        </p:tgtEl>
                                      </p:cBhvr>
                                      <p:to x="100000" y="90000"/>
                                    </p:animScale>
                                    <p:animScale>
                                      <p:cBhvr>
                                        <p:cTn id="112" dur="187" decel="50000">
                                          <p:stCondLst>
                                            <p:cond delay="1876"/>
                                          </p:stCondLst>
                                        </p:cTn>
                                        <p:tgtEl>
                                          <p:spTgt spid="37"/>
                                        </p:tgtEl>
                                      </p:cBhvr>
                                      <p:to x="100000" y="100000"/>
                                    </p:animScale>
                                    <p:animScale>
                                      <p:cBhvr>
                                        <p:cTn id="113" dur="29">
                                          <p:stCondLst>
                                            <p:cond delay="2034"/>
                                          </p:stCondLst>
                                        </p:cTn>
                                        <p:tgtEl>
                                          <p:spTgt spid="37"/>
                                        </p:tgtEl>
                                      </p:cBhvr>
                                      <p:to x="100000" y="95000"/>
                                    </p:animScale>
                                    <p:animScale>
                                      <p:cBhvr>
                                        <p:cTn id="114" dur="187" decel="50000">
                                          <p:stCondLst>
                                            <p:cond delay="2063"/>
                                          </p:stCondLst>
                                        </p:cTn>
                                        <p:tgtEl>
                                          <p:spTgt spid="37"/>
                                        </p:tgtEl>
                                      </p:cBhvr>
                                      <p:to x="100000" y="100000"/>
                                    </p:animScale>
                                  </p:childTnLst>
                                </p:cTn>
                              </p:par>
                              <p:par>
                                <p:cTn id="115" presetID="26" presetClass="entr" presetSubtype="0" fill="hold" grpId="0" nodeType="withEffect">
                                  <p:stCondLst>
                                    <p:cond delay="0"/>
                                  </p:stCondLst>
                                  <p:childTnLst>
                                    <p:set>
                                      <p:cBhvr>
                                        <p:cTn id="116" dur="1" fill="hold">
                                          <p:stCondLst>
                                            <p:cond delay="0"/>
                                          </p:stCondLst>
                                        </p:cTn>
                                        <p:tgtEl>
                                          <p:spTgt spid="38"/>
                                        </p:tgtEl>
                                        <p:attrNameLst>
                                          <p:attrName>style.visibility</p:attrName>
                                        </p:attrNameLst>
                                      </p:cBhvr>
                                      <p:to>
                                        <p:strVal val="visible"/>
                                      </p:to>
                                    </p:set>
                                    <p:animEffect transition="in" filter="wipe(down)">
                                      <p:cBhvr>
                                        <p:cTn id="117" dur="652">
                                          <p:stCondLst>
                                            <p:cond delay="0"/>
                                          </p:stCondLst>
                                        </p:cTn>
                                        <p:tgtEl>
                                          <p:spTgt spid="38"/>
                                        </p:tgtEl>
                                      </p:cBhvr>
                                    </p:animEffect>
                                    <p:anim calcmode="lin" valueType="num">
                                      <p:cBhvr>
                                        <p:cTn id="118" dur="2050" tmFilter="0,0; 0.14,0.36; 0.43,0.73; 0.71,0.91; 1.0,1.0">
                                          <p:stCondLst>
                                            <p:cond delay="0"/>
                                          </p:stCondLst>
                                        </p:cTn>
                                        <p:tgtEl>
                                          <p:spTgt spid="38"/>
                                        </p:tgtEl>
                                        <p:attrNameLst>
                                          <p:attrName>ppt_x</p:attrName>
                                        </p:attrNameLst>
                                      </p:cBhvr>
                                      <p:tavLst>
                                        <p:tav tm="0">
                                          <p:val>
                                            <p:strVal val="#ppt_x-0.25"/>
                                          </p:val>
                                        </p:tav>
                                        <p:tav tm="100000">
                                          <p:val>
                                            <p:strVal val="#ppt_x"/>
                                          </p:val>
                                        </p:tav>
                                      </p:tavLst>
                                    </p:anim>
                                    <p:anim calcmode="lin" valueType="num">
                                      <p:cBhvr>
                                        <p:cTn id="119" dur="747" tmFilter="0.0,0.0; 0.25,0.07; 0.50,0.2; 0.75,0.467; 1.0,1.0">
                                          <p:stCondLst>
                                            <p:cond delay="0"/>
                                          </p:stCondLst>
                                        </p:cTn>
                                        <p:tgtEl>
                                          <p:spTgt spid="38"/>
                                        </p:tgtEl>
                                        <p:attrNameLst>
                                          <p:attrName>ppt_y</p:attrName>
                                        </p:attrNameLst>
                                      </p:cBhvr>
                                      <p:tavLst>
                                        <p:tav tm="0" fmla="#ppt_y-sin(pi*$)/3">
                                          <p:val>
                                            <p:fltVal val="0.5"/>
                                          </p:val>
                                        </p:tav>
                                        <p:tav tm="100000">
                                          <p:val>
                                            <p:fltVal val="1"/>
                                          </p:val>
                                        </p:tav>
                                      </p:tavLst>
                                    </p:anim>
                                    <p:anim calcmode="lin" valueType="num">
                                      <p:cBhvr>
                                        <p:cTn id="120" dur="747" tmFilter="0, 0; 0.125,0.2665; 0.25,0.4; 0.375,0.465; 0.5,0.5;  0.625,0.535; 0.75,0.6; 0.875,0.7335; 1,1">
                                          <p:stCondLst>
                                            <p:cond delay="747"/>
                                          </p:stCondLst>
                                        </p:cTn>
                                        <p:tgtEl>
                                          <p:spTgt spid="38"/>
                                        </p:tgtEl>
                                        <p:attrNameLst>
                                          <p:attrName>ppt_y</p:attrName>
                                        </p:attrNameLst>
                                      </p:cBhvr>
                                      <p:tavLst>
                                        <p:tav tm="0" fmla="#ppt_y-sin(pi*$)/9">
                                          <p:val>
                                            <p:fltVal val="0"/>
                                          </p:val>
                                        </p:tav>
                                        <p:tav tm="100000">
                                          <p:val>
                                            <p:fltVal val="1"/>
                                          </p:val>
                                        </p:tav>
                                      </p:tavLst>
                                    </p:anim>
                                    <p:anim calcmode="lin" valueType="num">
                                      <p:cBhvr>
                                        <p:cTn id="121" dur="373" tmFilter="0, 0; 0.125,0.2665; 0.25,0.4; 0.375,0.465; 0.5,0.5;  0.625,0.535; 0.75,0.6; 0.875,0.7335; 1,1">
                                          <p:stCondLst>
                                            <p:cond delay="1490"/>
                                          </p:stCondLst>
                                        </p:cTn>
                                        <p:tgtEl>
                                          <p:spTgt spid="38"/>
                                        </p:tgtEl>
                                        <p:attrNameLst>
                                          <p:attrName>ppt_y</p:attrName>
                                        </p:attrNameLst>
                                      </p:cBhvr>
                                      <p:tavLst>
                                        <p:tav tm="0" fmla="#ppt_y-sin(pi*$)/27">
                                          <p:val>
                                            <p:fltVal val="0"/>
                                          </p:val>
                                        </p:tav>
                                        <p:tav tm="100000">
                                          <p:val>
                                            <p:fltVal val="1"/>
                                          </p:val>
                                        </p:tav>
                                      </p:tavLst>
                                    </p:anim>
                                    <p:anim calcmode="lin" valueType="num">
                                      <p:cBhvr>
                                        <p:cTn id="122" dur="185" tmFilter="0, 0; 0.125,0.2665; 0.25,0.4; 0.375,0.465; 0.5,0.5;  0.625,0.535; 0.75,0.6; 0.875,0.7335; 1,1">
                                          <p:stCondLst>
                                            <p:cond delay="1863"/>
                                          </p:stCondLst>
                                        </p:cTn>
                                        <p:tgtEl>
                                          <p:spTgt spid="38"/>
                                        </p:tgtEl>
                                        <p:attrNameLst>
                                          <p:attrName>ppt_y</p:attrName>
                                        </p:attrNameLst>
                                      </p:cBhvr>
                                      <p:tavLst>
                                        <p:tav tm="0" fmla="#ppt_y-sin(pi*$)/81">
                                          <p:val>
                                            <p:fltVal val="0"/>
                                          </p:val>
                                        </p:tav>
                                        <p:tav tm="100000">
                                          <p:val>
                                            <p:fltVal val="1"/>
                                          </p:val>
                                        </p:tav>
                                      </p:tavLst>
                                    </p:anim>
                                    <p:animScale>
                                      <p:cBhvr>
                                        <p:cTn id="123" dur="29">
                                          <p:stCondLst>
                                            <p:cond delay="731"/>
                                          </p:stCondLst>
                                        </p:cTn>
                                        <p:tgtEl>
                                          <p:spTgt spid="38"/>
                                        </p:tgtEl>
                                      </p:cBhvr>
                                      <p:to x="100000" y="60000"/>
                                    </p:animScale>
                                    <p:animScale>
                                      <p:cBhvr>
                                        <p:cTn id="124" dur="187" decel="50000">
                                          <p:stCondLst>
                                            <p:cond delay="761"/>
                                          </p:stCondLst>
                                        </p:cTn>
                                        <p:tgtEl>
                                          <p:spTgt spid="38"/>
                                        </p:tgtEl>
                                      </p:cBhvr>
                                      <p:to x="100000" y="100000"/>
                                    </p:animScale>
                                    <p:animScale>
                                      <p:cBhvr>
                                        <p:cTn id="125" dur="29">
                                          <p:stCondLst>
                                            <p:cond delay="1476"/>
                                          </p:stCondLst>
                                        </p:cTn>
                                        <p:tgtEl>
                                          <p:spTgt spid="38"/>
                                        </p:tgtEl>
                                      </p:cBhvr>
                                      <p:to x="100000" y="80000"/>
                                    </p:animScale>
                                    <p:animScale>
                                      <p:cBhvr>
                                        <p:cTn id="126" dur="187" decel="50000">
                                          <p:stCondLst>
                                            <p:cond delay="1505"/>
                                          </p:stCondLst>
                                        </p:cTn>
                                        <p:tgtEl>
                                          <p:spTgt spid="38"/>
                                        </p:tgtEl>
                                      </p:cBhvr>
                                      <p:to x="100000" y="100000"/>
                                    </p:animScale>
                                    <p:animScale>
                                      <p:cBhvr>
                                        <p:cTn id="127" dur="29">
                                          <p:stCondLst>
                                            <p:cond delay="1847"/>
                                          </p:stCondLst>
                                        </p:cTn>
                                        <p:tgtEl>
                                          <p:spTgt spid="38"/>
                                        </p:tgtEl>
                                      </p:cBhvr>
                                      <p:to x="100000" y="90000"/>
                                    </p:animScale>
                                    <p:animScale>
                                      <p:cBhvr>
                                        <p:cTn id="128" dur="187" decel="50000">
                                          <p:stCondLst>
                                            <p:cond delay="1876"/>
                                          </p:stCondLst>
                                        </p:cTn>
                                        <p:tgtEl>
                                          <p:spTgt spid="38"/>
                                        </p:tgtEl>
                                      </p:cBhvr>
                                      <p:to x="100000" y="100000"/>
                                    </p:animScale>
                                    <p:animScale>
                                      <p:cBhvr>
                                        <p:cTn id="129" dur="29">
                                          <p:stCondLst>
                                            <p:cond delay="2034"/>
                                          </p:stCondLst>
                                        </p:cTn>
                                        <p:tgtEl>
                                          <p:spTgt spid="38"/>
                                        </p:tgtEl>
                                      </p:cBhvr>
                                      <p:to x="100000" y="95000"/>
                                    </p:animScale>
                                    <p:animScale>
                                      <p:cBhvr>
                                        <p:cTn id="130" dur="187" decel="50000">
                                          <p:stCondLst>
                                            <p:cond delay="2063"/>
                                          </p:stCondLst>
                                        </p:cTn>
                                        <p:tgtEl>
                                          <p:spTgt spid="38"/>
                                        </p:tgtEl>
                                      </p:cBhvr>
                                      <p:to x="100000" y="100000"/>
                                    </p:animScale>
                                  </p:childTnLst>
                                </p:cTn>
                              </p:par>
                              <p:par>
                                <p:cTn id="131" presetID="26" presetClass="entr" presetSubtype="0" fill="hold" grpId="0" nodeType="withEffect">
                                  <p:stCondLst>
                                    <p:cond delay="0"/>
                                  </p:stCondLst>
                                  <p:childTnLst>
                                    <p:set>
                                      <p:cBhvr>
                                        <p:cTn id="132" dur="1" fill="hold">
                                          <p:stCondLst>
                                            <p:cond delay="0"/>
                                          </p:stCondLst>
                                        </p:cTn>
                                        <p:tgtEl>
                                          <p:spTgt spid="39"/>
                                        </p:tgtEl>
                                        <p:attrNameLst>
                                          <p:attrName>style.visibility</p:attrName>
                                        </p:attrNameLst>
                                      </p:cBhvr>
                                      <p:to>
                                        <p:strVal val="visible"/>
                                      </p:to>
                                    </p:set>
                                    <p:animEffect transition="in" filter="wipe(down)">
                                      <p:cBhvr>
                                        <p:cTn id="133" dur="652">
                                          <p:stCondLst>
                                            <p:cond delay="0"/>
                                          </p:stCondLst>
                                        </p:cTn>
                                        <p:tgtEl>
                                          <p:spTgt spid="39"/>
                                        </p:tgtEl>
                                      </p:cBhvr>
                                    </p:animEffect>
                                    <p:anim calcmode="lin" valueType="num">
                                      <p:cBhvr>
                                        <p:cTn id="134" dur="2050" tmFilter="0,0; 0.14,0.36; 0.43,0.73; 0.71,0.91; 1.0,1.0">
                                          <p:stCondLst>
                                            <p:cond delay="0"/>
                                          </p:stCondLst>
                                        </p:cTn>
                                        <p:tgtEl>
                                          <p:spTgt spid="39"/>
                                        </p:tgtEl>
                                        <p:attrNameLst>
                                          <p:attrName>ppt_x</p:attrName>
                                        </p:attrNameLst>
                                      </p:cBhvr>
                                      <p:tavLst>
                                        <p:tav tm="0">
                                          <p:val>
                                            <p:strVal val="#ppt_x-0.25"/>
                                          </p:val>
                                        </p:tav>
                                        <p:tav tm="100000">
                                          <p:val>
                                            <p:strVal val="#ppt_x"/>
                                          </p:val>
                                        </p:tav>
                                      </p:tavLst>
                                    </p:anim>
                                    <p:anim calcmode="lin" valueType="num">
                                      <p:cBhvr>
                                        <p:cTn id="135" dur="747" tmFilter="0.0,0.0; 0.25,0.07; 0.50,0.2; 0.75,0.467; 1.0,1.0">
                                          <p:stCondLst>
                                            <p:cond delay="0"/>
                                          </p:stCondLst>
                                        </p:cTn>
                                        <p:tgtEl>
                                          <p:spTgt spid="39"/>
                                        </p:tgtEl>
                                        <p:attrNameLst>
                                          <p:attrName>ppt_y</p:attrName>
                                        </p:attrNameLst>
                                      </p:cBhvr>
                                      <p:tavLst>
                                        <p:tav tm="0" fmla="#ppt_y-sin(pi*$)/3">
                                          <p:val>
                                            <p:fltVal val="0.5"/>
                                          </p:val>
                                        </p:tav>
                                        <p:tav tm="100000">
                                          <p:val>
                                            <p:fltVal val="1"/>
                                          </p:val>
                                        </p:tav>
                                      </p:tavLst>
                                    </p:anim>
                                    <p:anim calcmode="lin" valueType="num">
                                      <p:cBhvr>
                                        <p:cTn id="136" dur="747" tmFilter="0, 0; 0.125,0.2665; 0.25,0.4; 0.375,0.465; 0.5,0.5;  0.625,0.535; 0.75,0.6; 0.875,0.7335; 1,1">
                                          <p:stCondLst>
                                            <p:cond delay="747"/>
                                          </p:stCondLst>
                                        </p:cTn>
                                        <p:tgtEl>
                                          <p:spTgt spid="39"/>
                                        </p:tgtEl>
                                        <p:attrNameLst>
                                          <p:attrName>ppt_y</p:attrName>
                                        </p:attrNameLst>
                                      </p:cBhvr>
                                      <p:tavLst>
                                        <p:tav tm="0" fmla="#ppt_y-sin(pi*$)/9">
                                          <p:val>
                                            <p:fltVal val="0"/>
                                          </p:val>
                                        </p:tav>
                                        <p:tav tm="100000">
                                          <p:val>
                                            <p:fltVal val="1"/>
                                          </p:val>
                                        </p:tav>
                                      </p:tavLst>
                                    </p:anim>
                                    <p:anim calcmode="lin" valueType="num">
                                      <p:cBhvr>
                                        <p:cTn id="137" dur="373" tmFilter="0, 0; 0.125,0.2665; 0.25,0.4; 0.375,0.465; 0.5,0.5;  0.625,0.535; 0.75,0.6; 0.875,0.7335; 1,1">
                                          <p:stCondLst>
                                            <p:cond delay="1490"/>
                                          </p:stCondLst>
                                        </p:cTn>
                                        <p:tgtEl>
                                          <p:spTgt spid="39"/>
                                        </p:tgtEl>
                                        <p:attrNameLst>
                                          <p:attrName>ppt_y</p:attrName>
                                        </p:attrNameLst>
                                      </p:cBhvr>
                                      <p:tavLst>
                                        <p:tav tm="0" fmla="#ppt_y-sin(pi*$)/27">
                                          <p:val>
                                            <p:fltVal val="0"/>
                                          </p:val>
                                        </p:tav>
                                        <p:tav tm="100000">
                                          <p:val>
                                            <p:fltVal val="1"/>
                                          </p:val>
                                        </p:tav>
                                      </p:tavLst>
                                    </p:anim>
                                    <p:anim calcmode="lin" valueType="num">
                                      <p:cBhvr>
                                        <p:cTn id="138" dur="185" tmFilter="0, 0; 0.125,0.2665; 0.25,0.4; 0.375,0.465; 0.5,0.5;  0.625,0.535; 0.75,0.6; 0.875,0.7335; 1,1">
                                          <p:stCondLst>
                                            <p:cond delay="1863"/>
                                          </p:stCondLst>
                                        </p:cTn>
                                        <p:tgtEl>
                                          <p:spTgt spid="39"/>
                                        </p:tgtEl>
                                        <p:attrNameLst>
                                          <p:attrName>ppt_y</p:attrName>
                                        </p:attrNameLst>
                                      </p:cBhvr>
                                      <p:tavLst>
                                        <p:tav tm="0" fmla="#ppt_y-sin(pi*$)/81">
                                          <p:val>
                                            <p:fltVal val="0"/>
                                          </p:val>
                                        </p:tav>
                                        <p:tav tm="100000">
                                          <p:val>
                                            <p:fltVal val="1"/>
                                          </p:val>
                                        </p:tav>
                                      </p:tavLst>
                                    </p:anim>
                                    <p:animScale>
                                      <p:cBhvr>
                                        <p:cTn id="139" dur="29">
                                          <p:stCondLst>
                                            <p:cond delay="731"/>
                                          </p:stCondLst>
                                        </p:cTn>
                                        <p:tgtEl>
                                          <p:spTgt spid="39"/>
                                        </p:tgtEl>
                                      </p:cBhvr>
                                      <p:to x="100000" y="60000"/>
                                    </p:animScale>
                                    <p:animScale>
                                      <p:cBhvr>
                                        <p:cTn id="140" dur="187" decel="50000">
                                          <p:stCondLst>
                                            <p:cond delay="761"/>
                                          </p:stCondLst>
                                        </p:cTn>
                                        <p:tgtEl>
                                          <p:spTgt spid="39"/>
                                        </p:tgtEl>
                                      </p:cBhvr>
                                      <p:to x="100000" y="100000"/>
                                    </p:animScale>
                                    <p:animScale>
                                      <p:cBhvr>
                                        <p:cTn id="141" dur="29">
                                          <p:stCondLst>
                                            <p:cond delay="1476"/>
                                          </p:stCondLst>
                                        </p:cTn>
                                        <p:tgtEl>
                                          <p:spTgt spid="39"/>
                                        </p:tgtEl>
                                      </p:cBhvr>
                                      <p:to x="100000" y="80000"/>
                                    </p:animScale>
                                    <p:animScale>
                                      <p:cBhvr>
                                        <p:cTn id="142" dur="187" decel="50000">
                                          <p:stCondLst>
                                            <p:cond delay="1505"/>
                                          </p:stCondLst>
                                        </p:cTn>
                                        <p:tgtEl>
                                          <p:spTgt spid="39"/>
                                        </p:tgtEl>
                                      </p:cBhvr>
                                      <p:to x="100000" y="100000"/>
                                    </p:animScale>
                                    <p:animScale>
                                      <p:cBhvr>
                                        <p:cTn id="143" dur="29">
                                          <p:stCondLst>
                                            <p:cond delay="1847"/>
                                          </p:stCondLst>
                                        </p:cTn>
                                        <p:tgtEl>
                                          <p:spTgt spid="39"/>
                                        </p:tgtEl>
                                      </p:cBhvr>
                                      <p:to x="100000" y="90000"/>
                                    </p:animScale>
                                    <p:animScale>
                                      <p:cBhvr>
                                        <p:cTn id="144" dur="187" decel="50000">
                                          <p:stCondLst>
                                            <p:cond delay="1876"/>
                                          </p:stCondLst>
                                        </p:cTn>
                                        <p:tgtEl>
                                          <p:spTgt spid="39"/>
                                        </p:tgtEl>
                                      </p:cBhvr>
                                      <p:to x="100000" y="100000"/>
                                    </p:animScale>
                                    <p:animScale>
                                      <p:cBhvr>
                                        <p:cTn id="145" dur="29">
                                          <p:stCondLst>
                                            <p:cond delay="2034"/>
                                          </p:stCondLst>
                                        </p:cTn>
                                        <p:tgtEl>
                                          <p:spTgt spid="39"/>
                                        </p:tgtEl>
                                      </p:cBhvr>
                                      <p:to x="100000" y="95000"/>
                                    </p:animScale>
                                    <p:animScale>
                                      <p:cBhvr>
                                        <p:cTn id="146" dur="187" decel="50000">
                                          <p:stCondLst>
                                            <p:cond delay="2063"/>
                                          </p:stCondLst>
                                        </p:cTn>
                                        <p:tgtEl>
                                          <p:spTgt spid="39"/>
                                        </p:tgtEl>
                                      </p:cBhvr>
                                      <p:to x="100000" y="100000"/>
                                    </p:animScale>
                                  </p:childTnLst>
                                </p:cTn>
                              </p:par>
                              <p:par>
                                <p:cTn id="147" presetID="26" presetClass="entr" presetSubtype="0" fill="hold" grpId="0" nodeType="withEffect">
                                  <p:stCondLst>
                                    <p:cond delay="0"/>
                                  </p:stCondLst>
                                  <p:childTnLst>
                                    <p:set>
                                      <p:cBhvr>
                                        <p:cTn id="148" dur="1" fill="hold">
                                          <p:stCondLst>
                                            <p:cond delay="0"/>
                                          </p:stCondLst>
                                        </p:cTn>
                                        <p:tgtEl>
                                          <p:spTgt spid="40"/>
                                        </p:tgtEl>
                                        <p:attrNameLst>
                                          <p:attrName>style.visibility</p:attrName>
                                        </p:attrNameLst>
                                      </p:cBhvr>
                                      <p:to>
                                        <p:strVal val="visible"/>
                                      </p:to>
                                    </p:set>
                                    <p:animEffect transition="in" filter="wipe(down)">
                                      <p:cBhvr>
                                        <p:cTn id="149" dur="652">
                                          <p:stCondLst>
                                            <p:cond delay="0"/>
                                          </p:stCondLst>
                                        </p:cTn>
                                        <p:tgtEl>
                                          <p:spTgt spid="40"/>
                                        </p:tgtEl>
                                      </p:cBhvr>
                                    </p:animEffect>
                                    <p:anim calcmode="lin" valueType="num">
                                      <p:cBhvr>
                                        <p:cTn id="150" dur="2050" tmFilter="0,0; 0.14,0.36; 0.43,0.73; 0.71,0.91; 1.0,1.0">
                                          <p:stCondLst>
                                            <p:cond delay="0"/>
                                          </p:stCondLst>
                                        </p:cTn>
                                        <p:tgtEl>
                                          <p:spTgt spid="40"/>
                                        </p:tgtEl>
                                        <p:attrNameLst>
                                          <p:attrName>ppt_x</p:attrName>
                                        </p:attrNameLst>
                                      </p:cBhvr>
                                      <p:tavLst>
                                        <p:tav tm="0">
                                          <p:val>
                                            <p:strVal val="#ppt_x-0.25"/>
                                          </p:val>
                                        </p:tav>
                                        <p:tav tm="100000">
                                          <p:val>
                                            <p:strVal val="#ppt_x"/>
                                          </p:val>
                                        </p:tav>
                                      </p:tavLst>
                                    </p:anim>
                                    <p:anim calcmode="lin" valueType="num">
                                      <p:cBhvr>
                                        <p:cTn id="151" dur="747" tmFilter="0.0,0.0; 0.25,0.07; 0.50,0.2; 0.75,0.467; 1.0,1.0">
                                          <p:stCondLst>
                                            <p:cond delay="0"/>
                                          </p:stCondLst>
                                        </p:cTn>
                                        <p:tgtEl>
                                          <p:spTgt spid="40"/>
                                        </p:tgtEl>
                                        <p:attrNameLst>
                                          <p:attrName>ppt_y</p:attrName>
                                        </p:attrNameLst>
                                      </p:cBhvr>
                                      <p:tavLst>
                                        <p:tav tm="0" fmla="#ppt_y-sin(pi*$)/3">
                                          <p:val>
                                            <p:fltVal val="0.5"/>
                                          </p:val>
                                        </p:tav>
                                        <p:tav tm="100000">
                                          <p:val>
                                            <p:fltVal val="1"/>
                                          </p:val>
                                        </p:tav>
                                      </p:tavLst>
                                    </p:anim>
                                    <p:anim calcmode="lin" valueType="num">
                                      <p:cBhvr>
                                        <p:cTn id="152" dur="747" tmFilter="0, 0; 0.125,0.2665; 0.25,0.4; 0.375,0.465; 0.5,0.5;  0.625,0.535; 0.75,0.6; 0.875,0.7335; 1,1">
                                          <p:stCondLst>
                                            <p:cond delay="747"/>
                                          </p:stCondLst>
                                        </p:cTn>
                                        <p:tgtEl>
                                          <p:spTgt spid="40"/>
                                        </p:tgtEl>
                                        <p:attrNameLst>
                                          <p:attrName>ppt_y</p:attrName>
                                        </p:attrNameLst>
                                      </p:cBhvr>
                                      <p:tavLst>
                                        <p:tav tm="0" fmla="#ppt_y-sin(pi*$)/9">
                                          <p:val>
                                            <p:fltVal val="0"/>
                                          </p:val>
                                        </p:tav>
                                        <p:tav tm="100000">
                                          <p:val>
                                            <p:fltVal val="1"/>
                                          </p:val>
                                        </p:tav>
                                      </p:tavLst>
                                    </p:anim>
                                    <p:anim calcmode="lin" valueType="num">
                                      <p:cBhvr>
                                        <p:cTn id="153" dur="373" tmFilter="0, 0; 0.125,0.2665; 0.25,0.4; 0.375,0.465; 0.5,0.5;  0.625,0.535; 0.75,0.6; 0.875,0.7335; 1,1">
                                          <p:stCondLst>
                                            <p:cond delay="1490"/>
                                          </p:stCondLst>
                                        </p:cTn>
                                        <p:tgtEl>
                                          <p:spTgt spid="40"/>
                                        </p:tgtEl>
                                        <p:attrNameLst>
                                          <p:attrName>ppt_y</p:attrName>
                                        </p:attrNameLst>
                                      </p:cBhvr>
                                      <p:tavLst>
                                        <p:tav tm="0" fmla="#ppt_y-sin(pi*$)/27">
                                          <p:val>
                                            <p:fltVal val="0"/>
                                          </p:val>
                                        </p:tav>
                                        <p:tav tm="100000">
                                          <p:val>
                                            <p:fltVal val="1"/>
                                          </p:val>
                                        </p:tav>
                                      </p:tavLst>
                                    </p:anim>
                                    <p:anim calcmode="lin" valueType="num">
                                      <p:cBhvr>
                                        <p:cTn id="154" dur="185" tmFilter="0, 0; 0.125,0.2665; 0.25,0.4; 0.375,0.465; 0.5,0.5;  0.625,0.535; 0.75,0.6; 0.875,0.7335; 1,1">
                                          <p:stCondLst>
                                            <p:cond delay="1863"/>
                                          </p:stCondLst>
                                        </p:cTn>
                                        <p:tgtEl>
                                          <p:spTgt spid="40"/>
                                        </p:tgtEl>
                                        <p:attrNameLst>
                                          <p:attrName>ppt_y</p:attrName>
                                        </p:attrNameLst>
                                      </p:cBhvr>
                                      <p:tavLst>
                                        <p:tav tm="0" fmla="#ppt_y-sin(pi*$)/81">
                                          <p:val>
                                            <p:fltVal val="0"/>
                                          </p:val>
                                        </p:tav>
                                        <p:tav tm="100000">
                                          <p:val>
                                            <p:fltVal val="1"/>
                                          </p:val>
                                        </p:tav>
                                      </p:tavLst>
                                    </p:anim>
                                    <p:animScale>
                                      <p:cBhvr>
                                        <p:cTn id="155" dur="29">
                                          <p:stCondLst>
                                            <p:cond delay="731"/>
                                          </p:stCondLst>
                                        </p:cTn>
                                        <p:tgtEl>
                                          <p:spTgt spid="40"/>
                                        </p:tgtEl>
                                      </p:cBhvr>
                                      <p:to x="100000" y="60000"/>
                                    </p:animScale>
                                    <p:animScale>
                                      <p:cBhvr>
                                        <p:cTn id="156" dur="187" decel="50000">
                                          <p:stCondLst>
                                            <p:cond delay="761"/>
                                          </p:stCondLst>
                                        </p:cTn>
                                        <p:tgtEl>
                                          <p:spTgt spid="40"/>
                                        </p:tgtEl>
                                      </p:cBhvr>
                                      <p:to x="100000" y="100000"/>
                                    </p:animScale>
                                    <p:animScale>
                                      <p:cBhvr>
                                        <p:cTn id="157" dur="29">
                                          <p:stCondLst>
                                            <p:cond delay="1476"/>
                                          </p:stCondLst>
                                        </p:cTn>
                                        <p:tgtEl>
                                          <p:spTgt spid="40"/>
                                        </p:tgtEl>
                                      </p:cBhvr>
                                      <p:to x="100000" y="80000"/>
                                    </p:animScale>
                                    <p:animScale>
                                      <p:cBhvr>
                                        <p:cTn id="158" dur="187" decel="50000">
                                          <p:stCondLst>
                                            <p:cond delay="1505"/>
                                          </p:stCondLst>
                                        </p:cTn>
                                        <p:tgtEl>
                                          <p:spTgt spid="40"/>
                                        </p:tgtEl>
                                      </p:cBhvr>
                                      <p:to x="100000" y="100000"/>
                                    </p:animScale>
                                    <p:animScale>
                                      <p:cBhvr>
                                        <p:cTn id="159" dur="29">
                                          <p:stCondLst>
                                            <p:cond delay="1847"/>
                                          </p:stCondLst>
                                        </p:cTn>
                                        <p:tgtEl>
                                          <p:spTgt spid="40"/>
                                        </p:tgtEl>
                                      </p:cBhvr>
                                      <p:to x="100000" y="90000"/>
                                    </p:animScale>
                                    <p:animScale>
                                      <p:cBhvr>
                                        <p:cTn id="160" dur="187" decel="50000">
                                          <p:stCondLst>
                                            <p:cond delay="1876"/>
                                          </p:stCondLst>
                                        </p:cTn>
                                        <p:tgtEl>
                                          <p:spTgt spid="40"/>
                                        </p:tgtEl>
                                      </p:cBhvr>
                                      <p:to x="100000" y="100000"/>
                                    </p:animScale>
                                    <p:animScale>
                                      <p:cBhvr>
                                        <p:cTn id="161" dur="29">
                                          <p:stCondLst>
                                            <p:cond delay="2034"/>
                                          </p:stCondLst>
                                        </p:cTn>
                                        <p:tgtEl>
                                          <p:spTgt spid="40"/>
                                        </p:tgtEl>
                                      </p:cBhvr>
                                      <p:to x="100000" y="95000"/>
                                    </p:animScale>
                                    <p:animScale>
                                      <p:cBhvr>
                                        <p:cTn id="162" dur="187" decel="50000">
                                          <p:stCondLst>
                                            <p:cond delay="2063"/>
                                          </p:stCondLst>
                                        </p:cTn>
                                        <p:tgtEl>
                                          <p:spTgt spid="40"/>
                                        </p:tgtEl>
                                      </p:cBhvr>
                                      <p:to x="100000" y="100000"/>
                                    </p:animScale>
                                  </p:childTnLst>
                                </p:cTn>
                              </p:par>
                            </p:childTnLst>
                          </p:cTn>
                        </p:par>
                      </p:childTnLst>
                    </p:cTn>
                  </p:par>
                  <p:par>
                    <p:cTn id="163" fill="hold">
                      <p:stCondLst>
                        <p:cond delay="indefinite"/>
                      </p:stCondLst>
                      <p:childTnLst>
                        <p:par>
                          <p:cTn id="164" fill="hold">
                            <p:stCondLst>
                              <p:cond delay="0"/>
                            </p:stCondLst>
                            <p:childTnLst>
                              <p:par>
                                <p:cTn id="165" presetID="10" presetClass="exit" presetSubtype="0" fill="hold" grpId="1" nodeType="clickEffect">
                                  <p:stCondLst>
                                    <p:cond delay="0"/>
                                  </p:stCondLst>
                                  <p:childTnLst>
                                    <p:animEffect transition="out" filter="fade">
                                      <p:cBhvr>
                                        <p:cTn id="166" dur="500"/>
                                        <p:tgtEl>
                                          <p:spTgt spid="27"/>
                                        </p:tgtEl>
                                      </p:cBhvr>
                                    </p:animEffect>
                                    <p:set>
                                      <p:cBhvr>
                                        <p:cTn id="167" dur="1" fill="hold">
                                          <p:stCondLst>
                                            <p:cond delay="499"/>
                                          </p:stCondLst>
                                        </p:cTn>
                                        <p:tgtEl>
                                          <p:spTgt spid="27"/>
                                        </p:tgtEl>
                                        <p:attrNameLst>
                                          <p:attrName>style.visibility</p:attrName>
                                        </p:attrNameLst>
                                      </p:cBhvr>
                                      <p:to>
                                        <p:strVal val="hidden"/>
                                      </p:to>
                                    </p:set>
                                  </p:childTnLst>
                                </p:cTn>
                              </p:par>
                              <p:par>
                                <p:cTn id="168" presetID="10" presetClass="exit" presetSubtype="0" fill="hold" grpId="1" nodeType="withEffect">
                                  <p:stCondLst>
                                    <p:cond delay="0"/>
                                  </p:stCondLst>
                                  <p:childTnLst>
                                    <p:animEffect transition="out" filter="fade">
                                      <p:cBhvr>
                                        <p:cTn id="169" dur="500"/>
                                        <p:tgtEl>
                                          <p:spTgt spid="37"/>
                                        </p:tgtEl>
                                      </p:cBhvr>
                                    </p:animEffect>
                                    <p:set>
                                      <p:cBhvr>
                                        <p:cTn id="170" dur="1" fill="hold">
                                          <p:stCondLst>
                                            <p:cond delay="499"/>
                                          </p:stCondLst>
                                        </p:cTn>
                                        <p:tgtEl>
                                          <p:spTgt spid="37"/>
                                        </p:tgtEl>
                                        <p:attrNameLst>
                                          <p:attrName>style.visibility</p:attrName>
                                        </p:attrNameLst>
                                      </p:cBhvr>
                                      <p:to>
                                        <p:strVal val="hidden"/>
                                      </p:to>
                                    </p:set>
                                  </p:childTnLst>
                                </p:cTn>
                              </p:par>
                              <p:par>
                                <p:cTn id="171" presetID="10" presetClass="exit" presetSubtype="0" fill="hold" grpId="1" nodeType="withEffect">
                                  <p:stCondLst>
                                    <p:cond delay="0"/>
                                  </p:stCondLst>
                                  <p:childTnLst>
                                    <p:animEffect transition="out" filter="fade">
                                      <p:cBhvr>
                                        <p:cTn id="172" dur="500"/>
                                        <p:tgtEl>
                                          <p:spTgt spid="38"/>
                                        </p:tgtEl>
                                      </p:cBhvr>
                                    </p:animEffect>
                                    <p:set>
                                      <p:cBhvr>
                                        <p:cTn id="173" dur="1" fill="hold">
                                          <p:stCondLst>
                                            <p:cond delay="499"/>
                                          </p:stCondLst>
                                        </p:cTn>
                                        <p:tgtEl>
                                          <p:spTgt spid="38"/>
                                        </p:tgtEl>
                                        <p:attrNameLst>
                                          <p:attrName>style.visibility</p:attrName>
                                        </p:attrNameLst>
                                      </p:cBhvr>
                                      <p:to>
                                        <p:strVal val="hidden"/>
                                      </p:to>
                                    </p:set>
                                  </p:childTnLst>
                                </p:cTn>
                              </p:par>
                              <p:par>
                                <p:cTn id="174" presetID="10" presetClass="exit" presetSubtype="0" fill="hold" grpId="1" nodeType="withEffect">
                                  <p:stCondLst>
                                    <p:cond delay="0"/>
                                  </p:stCondLst>
                                  <p:childTnLst>
                                    <p:animEffect transition="out" filter="fade">
                                      <p:cBhvr>
                                        <p:cTn id="175" dur="500"/>
                                        <p:tgtEl>
                                          <p:spTgt spid="39"/>
                                        </p:tgtEl>
                                      </p:cBhvr>
                                    </p:animEffect>
                                    <p:set>
                                      <p:cBhvr>
                                        <p:cTn id="176" dur="1" fill="hold">
                                          <p:stCondLst>
                                            <p:cond delay="499"/>
                                          </p:stCondLst>
                                        </p:cTn>
                                        <p:tgtEl>
                                          <p:spTgt spid="39"/>
                                        </p:tgtEl>
                                        <p:attrNameLst>
                                          <p:attrName>style.visibility</p:attrName>
                                        </p:attrNameLst>
                                      </p:cBhvr>
                                      <p:to>
                                        <p:strVal val="hidden"/>
                                      </p:to>
                                    </p:set>
                                  </p:childTnLst>
                                </p:cTn>
                              </p:par>
                              <p:par>
                                <p:cTn id="177" presetID="10" presetClass="exit" presetSubtype="0" fill="hold" grpId="1" nodeType="withEffect">
                                  <p:stCondLst>
                                    <p:cond delay="0"/>
                                  </p:stCondLst>
                                  <p:childTnLst>
                                    <p:animEffect transition="out" filter="fade">
                                      <p:cBhvr>
                                        <p:cTn id="178" dur="500"/>
                                        <p:tgtEl>
                                          <p:spTgt spid="40"/>
                                        </p:tgtEl>
                                      </p:cBhvr>
                                    </p:animEffect>
                                    <p:set>
                                      <p:cBhvr>
                                        <p:cTn id="179" dur="1" fill="hold">
                                          <p:stCondLst>
                                            <p:cond delay="499"/>
                                          </p:stCondLst>
                                        </p:cTn>
                                        <p:tgtEl>
                                          <p:spTgt spid="4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4" grpId="0" animBg="1"/>
      <p:bldP spid="35" grpId="0" animBg="1"/>
      <p:bldP spid="36" grpId="0" animBg="1"/>
      <p:bldP spid="27" grpId="0"/>
      <p:bldP spid="27" grpId="1"/>
      <p:bldP spid="37" grpId="0"/>
      <p:bldP spid="37" grpId="1"/>
      <p:bldP spid="38" grpId="0"/>
      <p:bldP spid="38" grpId="1"/>
      <p:bldP spid="39" grpId="0"/>
      <p:bldP spid="39" grpId="1"/>
      <p:bldP spid="40" grpId="0"/>
      <p:bldP spid="40" grpId="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Đ.mp4">
            <a:hlinkClick r:id="" action="ppaction://media"/>
          </p:cNvPr>
          <p:cNvPicPr>
            <a:picLocks noGrp="1" noChangeAspect="1"/>
          </p:cNvPicPr>
          <p:nvPr>
            <p:ph sz="half" idx="2"/>
            <a:videoFile r:link="rId2"/>
            <p:extLst>
              <p:ext uri="{DAA4B4D4-6D71-4841-9C94-3DE7FCFB9230}">
                <p14:media xmlns:p14="http://schemas.microsoft.com/office/powerpoint/2010/main" r:embed="rId1"/>
              </p:ext>
            </p:extLst>
          </p:nvPr>
        </p:nvPicPr>
        <p:blipFill>
          <a:blip r:embed="rId4"/>
          <a:stretch>
            <a:fillRect/>
          </a:stretch>
        </p:blipFill>
        <p:spPr>
          <a:xfrm>
            <a:off x="1447800" y="57150"/>
            <a:ext cx="5638800" cy="5638800"/>
          </a:xfrm>
        </p:spPr>
      </p:pic>
    </p:spTree>
    <p:extLst>
      <p:ext uri="{BB962C8B-B14F-4D97-AF65-F5344CB8AC3E}">
        <p14:creationId xmlns:p14="http://schemas.microsoft.com/office/powerpoint/2010/main" val="225470079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631542"/>
            <a:ext cx="2895600" cy="857250"/>
          </a:xfrm>
        </p:spPr>
        <p:txBody>
          <a:bodyPr>
            <a:normAutofit fontScale="90000"/>
          </a:bodyPr>
          <a:lstStyle/>
          <a:p>
            <a:pPr algn="l"/>
            <a:r>
              <a:rPr lang="en-US" smtClean="0">
                <a:solidFill>
                  <a:schemeClr val="tx2"/>
                </a:solidFill>
                <a:latin typeface="Arial" pitchFamily="34" charset="0"/>
                <a:cs typeface="Arial" pitchFamily="34" charset="0"/>
              </a:rPr>
              <a:t>1</a:t>
            </a:r>
            <a:r>
              <a:rPr lang="en-US" i="1" smtClean="0">
                <a:solidFill>
                  <a:schemeClr val="tx2"/>
                </a:solidFill>
                <a:latin typeface="Arial" pitchFamily="34" charset="0"/>
                <a:cs typeface="Arial" pitchFamily="34" charset="0"/>
              </a:rPr>
              <a:t>. gi</a:t>
            </a:r>
            <a:r>
              <a:rPr lang="en-US" smtClean="0">
                <a:solidFill>
                  <a:schemeClr val="tx2"/>
                </a:solidFill>
                <a:latin typeface="Arial" pitchFamily="34" charset="0"/>
                <a:cs typeface="Arial" pitchFamily="34" charset="0"/>
              </a:rPr>
              <a:t> hay </a:t>
            </a:r>
            <a:r>
              <a:rPr lang="en-US" i="1" smtClean="0">
                <a:solidFill>
                  <a:schemeClr val="tx2"/>
                </a:solidFill>
                <a:latin typeface="Arial" pitchFamily="34" charset="0"/>
                <a:cs typeface="Arial" pitchFamily="34" charset="0"/>
              </a:rPr>
              <a:t>d</a:t>
            </a:r>
            <a:r>
              <a:rPr lang="en-US" smtClean="0">
                <a:solidFill>
                  <a:schemeClr val="tx2"/>
                </a:solidFill>
                <a:latin typeface="Arial" pitchFamily="34" charset="0"/>
                <a:cs typeface="Arial" pitchFamily="34" charset="0"/>
              </a:rPr>
              <a:t>?</a:t>
            </a:r>
            <a:br>
              <a:rPr lang="en-US" smtClean="0">
                <a:solidFill>
                  <a:schemeClr val="tx2"/>
                </a:solidFill>
                <a:latin typeface="Arial" pitchFamily="34" charset="0"/>
                <a:cs typeface="Arial" pitchFamily="34" charset="0"/>
              </a:rPr>
            </a:br>
            <a:r>
              <a:rPr lang="en-US" smtClean="0">
                <a:solidFill>
                  <a:schemeClr val="tx2"/>
                </a:solidFill>
                <a:latin typeface="Arial" pitchFamily="34" charset="0"/>
                <a:cs typeface="Arial" pitchFamily="34" charset="0"/>
              </a:rPr>
              <a:t>ngọn …ó</a:t>
            </a:r>
            <a:br>
              <a:rPr lang="en-US" smtClean="0">
                <a:solidFill>
                  <a:schemeClr val="tx2"/>
                </a:solidFill>
                <a:latin typeface="Arial" pitchFamily="34" charset="0"/>
                <a:cs typeface="Arial" pitchFamily="34" charset="0"/>
              </a:rPr>
            </a:br>
            <a:r>
              <a:rPr lang="en-US" smtClean="0">
                <a:solidFill>
                  <a:schemeClr val="tx2"/>
                </a:solidFill>
                <a:latin typeface="Arial" pitchFamily="34" charset="0"/>
                <a:cs typeface="Arial" pitchFamily="34" charset="0"/>
              </a:rPr>
              <a:t>cặp …a</a:t>
            </a:r>
            <a:endParaRPr lang="en-US">
              <a:solidFill>
                <a:schemeClr val="tx2"/>
              </a:solidFill>
              <a:latin typeface="Arial" pitchFamily="34" charset="0"/>
              <a:cs typeface="Arial" pitchFamily="34" charset="0"/>
            </a:endParaRPr>
          </a:p>
        </p:txBody>
      </p:sp>
      <p:sp>
        <p:nvSpPr>
          <p:cNvPr id="15" name="Title 1"/>
          <p:cNvSpPr txBox="1">
            <a:spLocks/>
          </p:cNvSpPr>
          <p:nvPr/>
        </p:nvSpPr>
        <p:spPr>
          <a:xfrm>
            <a:off x="1504950" y="618840"/>
            <a:ext cx="685800" cy="857250"/>
          </a:xfrm>
          <a:prstGeom prst="rect">
            <a:avLst/>
          </a:prstGeom>
        </p:spPr>
        <p:txBody>
          <a:bodyPr vert="horz" lIns="91317" tIns="45660" rIns="91317" bIns="45660" rtlCol="0" anchor="ctr">
            <a:normAutofit fontScale="97500"/>
          </a:bodyPr>
          <a:lstStyle>
            <a:lvl1pPr algn="ctr" defTabSz="913180" rtl="0" eaLnBrk="1" latinLnBrk="0" hangingPunct="1">
              <a:spcBef>
                <a:spcPct val="0"/>
              </a:spcBef>
              <a:buNone/>
              <a:defRPr sz="4400" kern="1200">
                <a:solidFill>
                  <a:schemeClr val="tx1"/>
                </a:solidFill>
                <a:latin typeface="+mj-lt"/>
                <a:ea typeface="+mj-ea"/>
                <a:cs typeface="+mj-cs"/>
              </a:defRPr>
            </a:lvl1pPr>
          </a:lstStyle>
          <a:p>
            <a:pPr algn="l"/>
            <a:r>
              <a:rPr lang="en-US" smtClean="0">
                <a:solidFill>
                  <a:schemeClr val="tx2"/>
                </a:solidFill>
                <a:latin typeface="Arial" pitchFamily="34" charset="0"/>
                <a:cs typeface="Arial" pitchFamily="34" charset="0"/>
              </a:rPr>
              <a:t>gi</a:t>
            </a:r>
            <a:endParaRPr lang="en-US">
              <a:solidFill>
                <a:schemeClr val="tx2"/>
              </a:solidFill>
              <a:latin typeface="Arial" pitchFamily="34" charset="0"/>
              <a:cs typeface="Arial" pitchFamily="34" charset="0"/>
            </a:endParaRPr>
          </a:p>
        </p:txBody>
      </p:sp>
      <p:sp>
        <p:nvSpPr>
          <p:cNvPr id="16" name="Title 1"/>
          <p:cNvSpPr txBox="1">
            <a:spLocks/>
          </p:cNvSpPr>
          <p:nvPr/>
        </p:nvSpPr>
        <p:spPr>
          <a:xfrm>
            <a:off x="1314450" y="1218915"/>
            <a:ext cx="685800" cy="857250"/>
          </a:xfrm>
          <a:prstGeom prst="rect">
            <a:avLst/>
          </a:prstGeom>
        </p:spPr>
        <p:txBody>
          <a:bodyPr vert="horz" lIns="91317" tIns="45660" rIns="91317" bIns="45660" rtlCol="0" anchor="ctr">
            <a:normAutofit fontScale="97500"/>
          </a:bodyPr>
          <a:lstStyle>
            <a:lvl1pPr algn="ctr" defTabSz="913180" rtl="0" eaLnBrk="1" latinLnBrk="0" hangingPunct="1">
              <a:spcBef>
                <a:spcPct val="0"/>
              </a:spcBef>
              <a:buNone/>
              <a:defRPr sz="4400" kern="1200">
                <a:solidFill>
                  <a:schemeClr val="tx1"/>
                </a:solidFill>
                <a:latin typeface="+mj-lt"/>
                <a:ea typeface="+mj-ea"/>
                <a:cs typeface="+mj-cs"/>
              </a:defRPr>
            </a:lvl1pPr>
          </a:lstStyle>
          <a:p>
            <a:pPr algn="l"/>
            <a:r>
              <a:rPr lang="en-US" smtClean="0">
                <a:solidFill>
                  <a:schemeClr val="tx2"/>
                </a:solidFill>
                <a:latin typeface="Arial" pitchFamily="34" charset="0"/>
                <a:cs typeface="Arial" pitchFamily="34" charset="0"/>
              </a:rPr>
              <a:t>d</a:t>
            </a:r>
            <a:endParaRPr lang="en-US">
              <a:solidFill>
                <a:schemeClr val="tx2"/>
              </a:solidFill>
              <a:latin typeface="Arial" pitchFamily="34" charset="0"/>
              <a:cs typeface="Arial" pitchFamily="34" charset="0"/>
            </a:endParaRPr>
          </a:p>
        </p:txBody>
      </p:sp>
      <p:sp>
        <p:nvSpPr>
          <p:cNvPr id="17" name="Title 1"/>
          <p:cNvSpPr txBox="1">
            <a:spLocks/>
          </p:cNvSpPr>
          <p:nvPr/>
        </p:nvSpPr>
        <p:spPr>
          <a:xfrm>
            <a:off x="2990850" y="9240"/>
            <a:ext cx="2971800" cy="2160181"/>
          </a:xfrm>
          <a:prstGeom prst="rect">
            <a:avLst/>
          </a:prstGeom>
        </p:spPr>
        <p:txBody>
          <a:bodyPr vert="horz" lIns="91317" tIns="45660" rIns="91317" bIns="45660" rtlCol="0" anchor="ctr">
            <a:normAutofit fontScale="97500"/>
          </a:bodyPr>
          <a:lstStyle>
            <a:lvl1pPr algn="ctr" defTabSz="913180" rtl="0" eaLnBrk="1" latinLnBrk="0" hangingPunct="1">
              <a:spcBef>
                <a:spcPct val="0"/>
              </a:spcBef>
              <a:buNone/>
              <a:defRPr sz="4400" kern="1200">
                <a:solidFill>
                  <a:schemeClr val="tx1"/>
                </a:solidFill>
                <a:latin typeface="+mj-lt"/>
                <a:ea typeface="+mj-ea"/>
                <a:cs typeface="+mj-cs"/>
              </a:defRPr>
            </a:lvl1pPr>
          </a:lstStyle>
          <a:p>
            <a:pPr algn="l"/>
            <a:r>
              <a:rPr lang="en-US" smtClean="0">
                <a:solidFill>
                  <a:srgbClr val="7030A0"/>
                </a:solidFill>
                <a:latin typeface="Arial" pitchFamily="34" charset="0"/>
                <a:cs typeface="Arial" pitchFamily="34" charset="0"/>
              </a:rPr>
              <a:t>2. Khi bị lạc, chúng ta nên (…)</a:t>
            </a:r>
            <a:endParaRPr lang="en-US">
              <a:solidFill>
                <a:srgbClr val="7030A0"/>
              </a:solidFill>
              <a:latin typeface="Arial" pitchFamily="34" charset="0"/>
              <a:cs typeface="Arial" pitchFamily="34" charset="0"/>
            </a:endParaRPr>
          </a:p>
        </p:txBody>
      </p:sp>
      <p:sp>
        <p:nvSpPr>
          <p:cNvPr id="18" name="Title 1"/>
          <p:cNvSpPr txBox="1">
            <a:spLocks/>
          </p:cNvSpPr>
          <p:nvPr/>
        </p:nvSpPr>
        <p:spPr>
          <a:xfrm>
            <a:off x="3009900" y="1904115"/>
            <a:ext cx="3143250" cy="1080090"/>
          </a:xfrm>
          <a:prstGeom prst="rect">
            <a:avLst/>
          </a:prstGeom>
        </p:spPr>
        <p:txBody>
          <a:bodyPr vert="horz" lIns="91317" tIns="45660" rIns="91317" bIns="45660" rtlCol="0" anchor="ctr">
            <a:normAutofit fontScale="97500"/>
          </a:bodyPr>
          <a:lstStyle>
            <a:lvl1pPr algn="ctr" defTabSz="913180" rtl="0" eaLnBrk="1" latinLnBrk="0" hangingPunct="1">
              <a:spcBef>
                <a:spcPct val="0"/>
              </a:spcBef>
              <a:buNone/>
              <a:defRPr sz="4400" kern="1200">
                <a:solidFill>
                  <a:schemeClr val="tx1"/>
                </a:solidFill>
                <a:latin typeface="+mj-lt"/>
                <a:ea typeface="+mj-ea"/>
                <a:cs typeface="+mj-cs"/>
              </a:defRPr>
            </a:lvl1pPr>
          </a:lstStyle>
          <a:p>
            <a:pPr algn="l"/>
            <a:r>
              <a:rPr lang="en-US" smtClean="0">
                <a:solidFill>
                  <a:srgbClr val="7030A0"/>
                </a:solidFill>
                <a:latin typeface="Arial" pitchFamily="34" charset="0"/>
                <a:cs typeface="Arial" pitchFamily="34" charset="0"/>
              </a:rPr>
              <a:t>A. bình tĩnh</a:t>
            </a:r>
            <a:endParaRPr lang="en-US">
              <a:solidFill>
                <a:srgbClr val="7030A0"/>
              </a:solidFill>
              <a:latin typeface="Arial" pitchFamily="34" charset="0"/>
              <a:cs typeface="Arial" pitchFamily="34" charset="0"/>
            </a:endParaRPr>
          </a:p>
        </p:txBody>
      </p:sp>
      <p:sp>
        <p:nvSpPr>
          <p:cNvPr id="19" name="Title 1"/>
          <p:cNvSpPr txBox="1">
            <a:spLocks/>
          </p:cNvSpPr>
          <p:nvPr/>
        </p:nvSpPr>
        <p:spPr>
          <a:xfrm>
            <a:off x="3009900" y="2653710"/>
            <a:ext cx="3143250" cy="1080090"/>
          </a:xfrm>
          <a:prstGeom prst="rect">
            <a:avLst/>
          </a:prstGeom>
        </p:spPr>
        <p:txBody>
          <a:bodyPr vert="horz" lIns="91317" tIns="45660" rIns="91317" bIns="45660" rtlCol="0" anchor="ctr">
            <a:normAutofit fontScale="90000"/>
          </a:bodyPr>
          <a:lstStyle>
            <a:lvl1pPr algn="ctr" defTabSz="913180" rtl="0" eaLnBrk="1" latinLnBrk="0" hangingPunct="1">
              <a:spcBef>
                <a:spcPct val="0"/>
              </a:spcBef>
              <a:buNone/>
              <a:defRPr sz="4400" kern="1200">
                <a:solidFill>
                  <a:schemeClr val="tx1"/>
                </a:solidFill>
                <a:latin typeface="+mj-lt"/>
                <a:ea typeface="+mj-ea"/>
                <a:cs typeface="+mj-cs"/>
              </a:defRPr>
            </a:lvl1pPr>
          </a:lstStyle>
          <a:p>
            <a:pPr algn="l"/>
            <a:r>
              <a:rPr lang="en-US" smtClean="0">
                <a:solidFill>
                  <a:srgbClr val="7030A0"/>
                </a:solidFill>
                <a:latin typeface="Arial" pitchFamily="34" charset="0"/>
                <a:cs typeface="Arial" pitchFamily="34" charset="0"/>
              </a:rPr>
              <a:t>B. hoảng hốt</a:t>
            </a:r>
            <a:endParaRPr lang="en-US">
              <a:solidFill>
                <a:srgbClr val="7030A0"/>
              </a:solidFill>
              <a:latin typeface="Arial" pitchFamily="34" charset="0"/>
              <a:cs typeface="Arial" pitchFamily="34" charset="0"/>
            </a:endParaRPr>
          </a:p>
        </p:txBody>
      </p:sp>
      <p:sp>
        <p:nvSpPr>
          <p:cNvPr id="20" name="Title 1"/>
          <p:cNvSpPr txBox="1">
            <a:spLocks/>
          </p:cNvSpPr>
          <p:nvPr/>
        </p:nvSpPr>
        <p:spPr>
          <a:xfrm>
            <a:off x="6248400" y="-171450"/>
            <a:ext cx="2971800" cy="3184515"/>
          </a:xfrm>
          <a:prstGeom prst="rect">
            <a:avLst/>
          </a:prstGeom>
        </p:spPr>
        <p:txBody>
          <a:bodyPr vert="horz" lIns="91317" tIns="45660" rIns="91317" bIns="45660" rtlCol="0" anchor="ctr">
            <a:normAutofit fontScale="97500"/>
          </a:bodyPr>
          <a:lstStyle>
            <a:lvl1pPr algn="ctr" defTabSz="913180" rtl="0" eaLnBrk="1" latinLnBrk="0" hangingPunct="1">
              <a:spcBef>
                <a:spcPct val="0"/>
              </a:spcBef>
              <a:buNone/>
              <a:defRPr sz="4400" kern="1200">
                <a:solidFill>
                  <a:schemeClr val="tx1"/>
                </a:solidFill>
                <a:latin typeface="+mj-lt"/>
                <a:ea typeface="+mj-ea"/>
                <a:cs typeface="+mj-cs"/>
              </a:defRPr>
            </a:lvl1pPr>
          </a:lstStyle>
          <a:p>
            <a:pPr algn="l"/>
            <a:r>
              <a:rPr lang="en-US" smtClean="0">
                <a:solidFill>
                  <a:srgbClr val="C00000"/>
                </a:solidFill>
                <a:latin typeface="Arial" pitchFamily="34" charset="0"/>
                <a:cs typeface="Arial" pitchFamily="34" charset="0"/>
              </a:rPr>
              <a:t>3. Nhờ đâu mà Nam không bị lạc?</a:t>
            </a:r>
            <a:endParaRPr lang="en-US">
              <a:solidFill>
                <a:srgbClr val="C00000"/>
              </a:solidFill>
              <a:latin typeface="Arial" pitchFamily="34" charset="0"/>
              <a:cs typeface="Arial" pitchFamily="34" charset="0"/>
            </a:endParaRPr>
          </a:p>
        </p:txBody>
      </p:sp>
      <p:grpSp>
        <p:nvGrpSpPr>
          <p:cNvPr id="8" name="Group 7"/>
          <p:cNvGrpSpPr/>
          <p:nvPr/>
        </p:nvGrpSpPr>
        <p:grpSpPr>
          <a:xfrm>
            <a:off x="3076575" y="-171450"/>
            <a:ext cx="2857500" cy="4539095"/>
            <a:chOff x="2695575" y="1438692"/>
            <a:chExt cx="2076450" cy="3298409"/>
          </a:xfrm>
        </p:grpSpPr>
        <p:sp>
          <p:nvSpPr>
            <p:cNvPr id="7" name="Rectangle 6"/>
            <p:cNvSpPr/>
            <p:nvPr/>
          </p:nvSpPr>
          <p:spPr>
            <a:xfrm>
              <a:off x="2695575" y="1665543"/>
              <a:ext cx="2076450" cy="30715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8"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t="4352"/>
            <a:stretch/>
          </p:blipFill>
          <p:spPr bwMode="auto">
            <a:xfrm>
              <a:off x="2733675" y="1438692"/>
              <a:ext cx="2000250" cy="32888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5" name="Group 4"/>
          <p:cNvGrpSpPr/>
          <p:nvPr/>
        </p:nvGrpSpPr>
        <p:grpSpPr>
          <a:xfrm>
            <a:off x="96837" y="262209"/>
            <a:ext cx="2816225" cy="3452813"/>
            <a:chOff x="0" y="660399"/>
            <a:chExt cx="2816225" cy="3452813"/>
          </a:xfrm>
        </p:grpSpPr>
        <p:sp>
          <p:nvSpPr>
            <p:cNvPr id="3" name="Rectangle 2"/>
            <p:cNvSpPr/>
            <p:nvPr/>
          </p:nvSpPr>
          <p:spPr>
            <a:xfrm>
              <a:off x="0" y="660399"/>
              <a:ext cx="2816225" cy="34528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704850"/>
              <a:ext cx="2816225" cy="3408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10" name="Group 9"/>
          <p:cNvGrpSpPr/>
          <p:nvPr/>
        </p:nvGrpSpPr>
        <p:grpSpPr>
          <a:xfrm>
            <a:off x="6096000" y="207733"/>
            <a:ext cx="3134878" cy="4517912"/>
            <a:chOff x="6534150" y="1047750"/>
            <a:chExt cx="2401887" cy="3461543"/>
          </a:xfrm>
        </p:grpSpPr>
        <p:sp>
          <p:nvSpPr>
            <p:cNvPr id="9" name="Rectangle 8"/>
            <p:cNvSpPr/>
            <p:nvPr/>
          </p:nvSpPr>
          <p:spPr>
            <a:xfrm>
              <a:off x="6534150" y="1047750"/>
              <a:ext cx="2401887" cy="34528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34150" y="1094580"/>
              <a:ext cx="2401887" cy="3414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274299981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42" presetClass="path" presetSubtype="0" accel="50000" decel="50000" fill="hold" nodeType="clickEffect">
                                  <p:stCondLst>
                                    <p:cond delay="0"/>
                                  </p:stCondLst>
                                  <p:childTnLst>
                                    <p:animMotion origin="layout" path="M -3.33333E-6 -6.17284E-7 L 0.00209 0.49568 " pathEditMode="relative" rAng="0" ptsTypes="AA">
                                      <p:cBhvr>
                                        <p:cTn id="6" dur="2000" fill="hold"/>
                                        <p:tgtEl>
                                          <p:spTgt spid="5"/>
                                        </p:tgtEl>
                                        <p:attrNameLst>
                                          <p:attrName>ppt_x</p:attrName>
                                          <p:attrName>ppt_y</p:attrName>
                                        </p:attrNameLst>
                                      </p:cBhvr>
                                      <p:rCtr x="104" y="24784"/>
                                    </p:animMotion>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childTnLst>
                          </p:cTn>
                        </p:par>
                      </p:childTnLst>
                    </p:cTn>
                  </p:par>
                </p:childTnLst>
              </p:cTn>
              <p:nextCondLst>
                <p:cond evt="onClick" delay="0">
                  <p:tgtEl>
                    <p:spTgt spid="5"/>
                  </p:tgtEl>
                </p:cond>
              </p:nextCondLst>
            </p:seq>
            <p:seq concurrent="1" nextAc="seek">
              <p:cTn id="17" restart="whenNotActive" fill="hold" evtFilter="cancelBubble" nodeType="interactiveSeq">
                <p:stCondLst>
                  <p:cond evt="onClick" delay="0">
                    <p:tgtEl>
                      <p:spTgt spid="8"/>
                    </p:tgtEl>
                  </p:cond>
                </p:stCondLst>
                <p:endSync evt="end" delay="0">
                  <p:rtn val="all"/>
                </p:endSync>
                <p:childTnLst>
                  <p:par>
                    <p:cTn id="18" fill="hold">
                      <p:stCondLst>
                        <p:cond delay="0"/>
                      </p:stCondLst>
                      <p:childTnLst>
                        <p:par>
                          <p:cTn id="19" fill="hold">
                            <p:stCondLst>
                              <p:cond delay="0"/>
                            </p:stCondLst>
                            <p:childTnLst>
                              <p:par>
                                <p:cTn id="20" presetID="42" presetClass="path" presetSubtype="0" accel="50000" decel="50000" fill="hold" nodeType="clickEffect">
                                  <p:stCondLst>
                                    <p:cond delay="0"/>
                                  </p:stCondLst>
                                  <p:childTnLst>
                                    <p:animMotion origin="layout" path="M 1.66667E-6 3.95062E-6 L -0.00938 0.68487 " pathEditMode="relative" rAng="0" ptsTypes="AA">
                                      <p:cBhvr>
                                        <p:cTn id="21" dur="2000" fill="hold"/>
                                        <p:tgtEl>
                                          <p:spTgt spid="8"/>
                                        </p:tgtEl>
                                        <p:attrNameLst>
                                          <p:attrName>ppt_x</p:attrName>
                                          <p:attrName>ppt_y</p:attrName>
                                        </p:attrNameLst>
                                      </p:cBhvr>
                                      <p:rCtr x="-469" y="34228"/>
                                    </p:animMotion>
                                  </p:childTnLst>
                                </p:cTn>
                              </p:par>
                            </p:childTnLst>
                          </p:cTn>
                        </p:par>
                      </p:childTnLst>
                    </p:cTn>
                  </p:par>
                  <p:par>
                    <p:cTn id="22" fill="hold">
                      <p:stCondLst>
                        <p:cond delay="indefinite"/>
                      </p:stCondLst>
                      <p:childTnLst>
                        <p:par>
                          <p:cTn id="23" fill="hold">
                            <p:stCondLst>
                              <p:cond delay="0"/>
                            </p:stCondLst>
                            <p:childTnLst>
                              <p:par>
                                <p:cTn id="24" presetID="16" presetClass="emph" presetSubtype="0" fill="hold" grpId="0" nodeType="clickEffect">
                                  <p:stCondLst>
                                    <p:cond delay="0"/>
                                  </p:stCondLst>
                                  <p:iterate type="lt">
                                    <p:tmPct val="4000"/>
                                  </p:iterate>
                                  <p:childTnLst>
                                    <p:set>
                                      <p:cBhvr override="childStyle">
                                        <p:cTn id="25" dur="500" fill="hold"/>
                                        <p:tgtEl>
                                          <p:spTgt spid="18"/>
                                        </p:tgtEl>
                                        <p:attrNameLst>
                                          <p:attrName>style.color</p:attrName>
                                        </p:attrNameLst>
                                      </p:cBhvr>
                                      <p:to>
                                        <p:clrVal>
                                          <a:srgbClr val="FF0000"/>
                                        </p:clrVal>
                                      </p:to>
                                    </p:set>
                                    <p:set>
                                      <p:cBhvr>
                                        <p:cTn id="26" dur="500" fill="hold"/>
                                        <p:tgtEl>
                                          <p:spTgt spid="18"/>
                                        </p:tgtEl>
                                        <p:attrNameLst>
                                          <p:attrName>fillcolor</p:attrName>
                                        </p:attrNameLst>
                                      </p:cBhvr>
                                      <p:to>
                                        <p:clrVal>
                                          <a:srgbClr val="FF0000"/>
                                        </p:clrVal>
                                      </p:to>
                                    </p:set>
                                    <p:set>
                                      <p:cBhvr>
                                        <p:cTn id="27" dur="500" fill="hold"/>
                                        <p:tgtEl>
                                          <p:spTgt spid="18"/>
                                        </p:tgtEl>
                                        <p:attrNameLst>
                                          <p:attrName>fill.type</p:attrName>
                                        </p:attrNameLst>
                                      </p:cBhvr>
                                      <p:to>
                                        <p:strVal val="solid"/>
                                      </p:to>
                                    </p:set>
                                  </p:childTnLst>
                                </p:cTn>
                              </p:par>
                            </p:childTnLst>
                          </p:cTn>
                        </p:par>
                      </p:childTnLst>
                    </p:cTn>
                  </p:par>
                </p:childTnLst>
              </p:cTn>
              <p:nextCondLst>
                <p:cond evt="onClick" delay="0">
                  <p:tgtEl>
                    <p:spTgt spid="8"/>
                  </p:tgtEl>
                </p:cond>
              </p:nextCondLst>
            </p:seq>
            <p:seq concurrent="1" nextAc="seek">
              <p:cTn id="28" restart="whenNotActive" fill="hold" evtFilter="cancelBubble" nodeType="interactiveSeq">
                <p:stCondLst>
                  <p:cond evt="onClick" delay="0">
                    <p:tgtEl>
                      <p:spTgt spid="10"/>
                    </p:tgtEl>
                  </p:cond>
                </p:stCondLst>
                <p:endSync evt="end" delay="0">
                  <p:rtn val="all"/>
                </p:endSync>
                <p:childTnLst>
                  <p:par>
                    <p:cTn id="29" fill="hold">
                      <p:stCondLst>
                        <p:cond delay="0"/>
                      </p:stCondLst>
                      <p:childTnLst>
                        <p:par>
                          <p:cTn id="30" fill="hold">
                            <p:stCondLst>
                              <p:cond delay="0"/>
                            </p:stCondLst>
                            <p:childTnLst>
                              <p:par>
                                <p:cTn id="31" presetID="42" presetClass="path" presetSubtype="0" accel="50000" decel="50000" fill="hold" nodeType="clickEffect">
                                  <p:stCondLst>
                                    <p:cond delay="0"/>
                                  </p:stCondLst>
                                  <p:childTnLst>
                                    <p:animMotion origin="layout" path="M 4.16667E-6 3.7037E-7 L 0.00052 0.52037 " pathEditMode="relative" rAng="0" ptsTypes="AA">
                                      <p:cBhvr>
                                        <p:cTn id="32" dur="2000" fill="hold"/>
                                        <p:tgtEl>
                                          <p:spTgt spid="10"/>
                                        </p:tgtEl>
                                        <p:attrNameLst>
                                          <p:attrName>ppt_x</p:attrName>
                                          <p:attrName>ppt_y</p:attrName>
                                        </p:attrNameLst>
                                      </p:cBhvr>
                                      <p:rCtr x="17" y="26019"/>
                                    </p:animMotion>
                                  </p:childTnLst>
                                </p:cTn>
                              </p:par>
                            </p:childTnLst>
                          </p:cTn>
                        </p:par>
                      </p:childTnLst>
                    </p:cTn>
                  </p:par>
                </p:childTnLst>
              </p:cTn>
              <p:nextCondLst>
                <p:cond evt="onClick" delay="0">
                  <p:tgtEl>
                    <p:spTgt spid="10"/>
                  </p:tgtEl>
                </p:cond>
              </p:nextCondLst>
            </p:seq>
          </p:childTnLst>
        </p:cTn>
      </p:par>
    </p:tnLst>
    <p:bldLst>
      <p:bldP spid="15" grpId="0"/>
      <p:bldP spid="16" grpId="0"/>
      <p:bldP spid="1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228600" y="1352550"/>
            <a:ext cx="8743950" cy="2147323"/>
            <a:chOff x="155314" y="3503807"/>
            <a:chExt cx="8743950" cy="2147323"/>
          </a:xfrm>
        </p:grpSpPr>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5314" y="3503807"/>
              <a:ext cx="8743950" cy="2147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751611" y="3971178"/>
              <a:ext cx="8147653" cy="584775"/>
            </a:xfrm>
            <a:prstGeom prst="rect">
              <a:avLst/>
            </a:prstGeom>
          </p:spPr>
          <p:txBody>
            <a:bodyPr wrap="square">
              <a:spAutoFit/>
            </a:bodyPr>
            <a:lstStyle/>
            <a:p>
              <a:pPr algn="just"/>
              <a:r>
                <a:rPr lang="vi-VN" sz="3200" b="1" smtClean="0">
                  <a:solidFill>
                    <a:srgbClr val="7030A0"/>
                  </a:solidFill>
                  <a:latin typeface="HP001 4 hàng" pitchFamily="34" charset="0"/>
                  <a:ea typeface="Arial-Rounded" pitchFamily="34" charset="0"/>
                  <a:cs typeface="Arial-Rounded" pitchFamily="34" charset="0"/>
                </a:rPr>
                <a:t>Đèn </a:t>
              </a:r>
              <a:r>
                <a:rPr lang="vi-VN" sz="3200" b="1">
                  <a:solidFill>
                    <a:srgbClr val="7030A0"/>
                  </a:solidFill>
                  <a:latin typeface="HP001 4 hàng" pitchFamily="34" charset="0"/>
                  <a:ea typeface="Arial-Rounded" pitchFamily="34" charset="0"/>
                  <a:cs typeface="Arial-Rounded" pitchFamily="34" charset="0"/>
                </a:rPr>
                <a:t>giao </a:t>
              </a:r>
              <a:r>
                <a:rPr lang="el-GR" sz="3200" b="1">
                  <a:solidFill>
                    <a:srgbClr val="7030A0"/>
                  </a:solidFill>
                  <a:latin typeface="HP001 4 hàng" pitchFamily="34" charset="0"/>
                  <a:ea typeface="Arial-Rounded" pitchFamily="34" charset="0"/>
                  <a:cs typeface="Arial-Rounded" pitchFamily="34" charset="0"/>
                </a:rPr>
                <a:t>κ</a:t>
              </a:r>
              <a:r>
                <a:rPr lang="vi-VN" sz="3200" b="1">
                  <a:solidFill>
                    <a:srgbClr val="7030A0"/>
                  </a:solidFill>
                  <a:latin typeface="HP001 4 hàng" pitchFamily="34" charset="0"/>
                  <a:ea typeface="Arial-Rounded" pitchFamily="34" charset="0"/>
                  <a:cs typeface="Arial-Rounded" pitchFamily="34" charset="0"/>
                </a:rPr>
                <a:t>Ūg có ba </a:t>
              </a:r>
              <a:r>
                <a:rPr lang="vi-VN" sz="3200" b="1" smtClean="0">
                  <a:solidFill>
                    <a:srgbClr val="7030A0"/>
                  </a:solidFill>
                  <a:latin typeface="HP001 4 hàng" pitchFamily="34" charset="0"/>
                  <a:ea typeface="Arial-Rounded" pitchFamily="34" charset="0"/>
                  <a:cs typeface="Arial-Rounded" pitchFamily="34" charset="0"/>
                </a:rPr>
                <a:t>jàu</a:t>
              </a:r>
              <a:r>
                <a:rPr lang="en-US" sz="3200" b="1" smtClean="0">
                  <a:solidFill>
                    <a:srgbClr val="7030A0"/>
                  </a:solidFill>
                  <a:latin typeface="HP001 4 hàng" pitchFamily="34" charset="0"/>
                  <a:ea typeface="Arial-Rounded" pitchFamily="34" charset="0"/>
                  <a:cs typeface="Arial-Rounded" pitchFamily="34" charset="0"/>
                </a:rPr>
                <a:t>.</a:t>
              </a:r>
              <a:endParaRPr lang="en-US" sz="3200" b="1">
                <a:solidFill>
                  <a:srgbClr val="7030A0"/>
                </a:solidFill>
                <a:latin typeface="HP001 4 hàng" pitchFamily="34" charset="0"/>
                <a:ea typeface="Arial-Rounded" pitchFamily="34" charset="0"/>
                <a:cs typeface="Arial-Rounded" pitchFamily="34" charset="0"/>
              </a:endParaRPr>
            </a:p>
          </p:txBody>
        </p:sp>
      </p:grpSp>
    </p:spTree>
    <p:extLst>
      <p:ext uri="{BB962C8B-B14F-4D97-AF65-F5344CB8AC3E}">
        <p14:creationId xmlns:p14="http://schemas.microsoft.com/office/powerpoint/2010/main" val="4279263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loud 5"/>
          <p:cNvSpPr/>
          <p:nvPr/>
        </p:nvSpPr>
        <p:spPr>
          <a:xfrm>
            <a:off x="304800" y="285750"/>
            <a:ext cx="8662416" cy="4419600"/>
          </a:xfrm>
          <a:prstGeom prst="cloud">
            <a:avLst/>
          </a:prstGeom>
          <a:solidFill>
            <a:srgbClr val="B9ED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smtClean="0">
                <a:solidFill>
                  <a:schemeClr val="tx1"/>
                </a:solidFill>
                <a:latin typeface="Arial" pitchFamily="34" charset="0"/>
                <a:cs typeface="Arial" pitchFamily="34" charset="0"/>
              </a:rPr>
              <a:t>Dặn dò:</a:t>
            </a:r>
          </a:p>
          <a:p>
            <a:pPr marL="457200" indent="-457200" algn="just">
              <a:buFontTx/>
              <a:buChar char="-"/>
            </a:pPr>
            <a:r>
              <a:rPr lang="en-US" sz="3200" smtClean="0">
                <a:solidFill>
                  <a:schemeClr val="tx1"/>
                </a:solidFill>
                <a:latin typeface="Arial" pitchFamily="34" charset="0"/>
                <a:cs typeface="Arial" pitchFamily="34" charset="0"/>
              </a:rPr>
              <a:t>Đọc lại bài: </a:t>
            </a:r>
            <a:r>
              <a:rPr lang="en-US" sz="3200" i="1" smtClean="0">
                <a:solidFill>
                  <a:schemeClr val="tx1"/>
                </a:solidFill>
                <a:latin typeface="Arial" pitchFamily="34" charset="0"/>
                <a:cs typeface="Arial" pitchFamily="34" charset="0"/>
              </a:rPr>
              <a:t>Đèn giao thông </a:t>
            </a:r>
            <a:r>
              <a:rPr lang="en-US" sz="3200" smtClean="0">
                <a:solidFill>
                  <a:schemeClr val="tx1"/>
                </a:solidFill>
                <a:latin typeface="Arial" pitchFamily="34" charset="0"/>
                <a:cs typeface="Arial" pitchFamily="34" charset="0"/>
              </a:rPr>
              <a:t>(trang 78, 79).</a:t>
            </a:r>
          </a:p>
          <a:p>
            <a:pPr marL="457200" indent="-457200" algn="just">
              <a:buFontTx/>
              <a:buChar char="-"/>
            </a:pPr>
            <a:r>
              <a:rPr lang="en-US" sz="3200" smtClean="0">
                <a:solidFill>
                  <a:schemeClr val="tx1"/>
                </a:solidFill>
                <a:latin typeface="Arial" pitchFamily="34" charset="0"/>
                <a:cs typeface="Arial" pitchFamily="34" charset="0"/>
              </a:rPr>
              <a:t>Hoàn thành vở bài tập.</a:t>
            </a:r>
          </a:p>
          <a:p>
            <a:pPr marL="457200" indent="-457200" algn="just">
              <a:buFontTx/>
              <a:buChar char="-"/>
            </a:pPr>
            <a:r>
              <a:rPr lang="en-US" sz="3200" smtClean="0">
                <a:solidFill>
                  <a:schemeClr val="tx1"/>
                </a:solidFill>
                <a:latin typeface="Arial" pitchFamily="34" charset="0"/>
                <a:cs typeface="Arial" pitchFamily="34" charset="0"/>
              </a:rPr>
              <a:t>Chuẩn bị bài mới (trang 80, 81).</a:t>
            </a:r>
            <a:endParaRPr lang="en-US" sz="3200">
              <a:solidFill>
                <a:schemeClr val="tx1"/>
              </a:solidFill>
              <a:latin typeface="Arial" pitchFamily="34" charset="0"/>
              <a:cs typeface="Arial" pitchFamily="34" charset="0"/>
            </a:endParaRPr>
          </a:p>
        </p:txBody>
      </p:sp>
    </p:spTree>
    <p:extLst>
      <p:ext uri="{BB962C8B-B14F-4D97-AF65-F5344CB8AC3E}">
        <p14:creationId xmlns:p14="http://schemas.microsoft.com/office/powerpoint/2010/main" val="338851143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Flowchart: Document 17"/>
          <p:cNvSpPr/>
          <p:nvPr/>
        </p:nvSpPr>
        <p:spPr>
          <a:xfrm>
            <a:off x="-17799" y="-14642"/>
            <a:ext cx="9252641" cy="1943558"/>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225"/>
              <a:gd name="connsiteX1" fmla="*/ 21676 w 21676"/>
              <a:gd name="connsiteY1" fmla="*/ 0 h 23225"/>
              <a:gd name="connsiteX2" fmla="*/ 21625 w 21676"/>
              <a:gd name="connsiteY2" fmla="*/ 18938 h 23225"/>
              <a:gd name="connsiteX3" fmla="*/ 17591 w 21676"/>
              <a:gd name="connsiteY3" fmla="*/ 19806 h 23225"/>
              <a:gd name="connsiteX4" fmla="*/ 8469 w 21676"/>
              <a:gd name="connsiteY4" fmla="*/ 23038 h 23225"/>
              <a:gd name="connsiteX5" fmla="*/ 1 w 21676"/>
              <a:gd name="connsiteY5" fmla="*/ 20416 h 23225"/>
              <a:gd name="connsiteX6" fmla="*/ 76 w 21676"/>
              <a:gd name="connsiteY6" fmla="*/ 0 h 23225"/>
              <a:gd name="connsiteX0" fmla="*/ 76 w 21676"/>
              <a:gd name="connsiteY0" fmla="*/ 0 h 23225"/>
              <a:gd name="connsiteX1" fmla="*/ 21676 w 21676"/>
              <a:gd name="connsiteY1" fmla="*/ 0 h 23225"/>
              <a:gd name="connsiteX2" fmla="*/ 21625 w 21676"/>
              <a:gd name="connsiteY2" fmla="*/ 18938 h 23225"/>
              <a:gd name="connsiteX3" fmla="*/ 17591 w 21676"/>
              <a:gd name="connsiteY3" fmla="*/ 19806 h 23225"/>
              <a:gd name="connsiteX4" fmla="*/ 8290 w 21676"/>
              <a:gd name="connsiteY4" fmla="*/ 23038 h 23225"/>
              <a:gd name="connsiteX5" fmla="*/ 1 w 21676"/>
              <a:gd name="connsiteY5" fmla="*/ 20416 h 23225"/>
              <a:gd name="connsiteX6" fmla="*/ 76 w 21676"/>
              <a:gd name="connsiteY6" fmla="*/ 0 h 23225"/>
              <a:gd name="connsiteX0" fmla="*/ 76 w 21676"/>
              <a:gd name="connsiteY0" fmla="*/ 0 h 23054"/>
              <a:gd name="connsiteX1" fmla="*/ 21676 w 21676"/>
              <a:gd name="connsiteY1" fmla="*/ 0 h 23054"/>
              <a:gd name="connsiteX2" fmla="*/ 21625 w 21676"/>
              <a:gd name="connsiteY2" fmla="*/ 18938 h 23054"/>
              <a:gd name="connsiteX3" fmla="*/ 17591 w 21676"/>
              <a:gd name="connsiteY3" fmla="*/ 19806 h 23054"/>
              <a:gd name="connsiteX4" fmla="*/ 8290 w 21676"/>
              <a:gd name="connsiteY4" fmla="*/ 23038 h 23054"/>
              <a:gd name="connsiteX5" fmla="*/ 1 w 21676"/>
              <a:gd name="connsiteY5" fmla="*/ 20416 h 23054"/>
              <a:gd name="connsiteX6" fmla="*/ 76 w 21676"/>
              <a:gd name="connsiteY6" fmla="*/ 0 h 23054"/>
              <a:gd name="connsiteX0" fmla="*/ 76 w 21676"/>
              <a:gd name="connsiteY0" fmla="*/ 0 h 23038"/>
              <a:gd name="connsiteX1" fmla="*/ 21676 w 21676"/>
              <a:gd name="connsiteY1" fmla="*/ 0 h 23038"/>
              <a:gd name="connsiteX2" fmla="*/ 21625 w 21676"/>
              <a:gd name="connsiteY2" fmla="*/ 18938 h 23038"/>
              <a:gd name="connsiteX3" fmla="*/ 17591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8938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9390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9390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75"/>
              <a:gd name="connsiteX1" fmla="*/ 21676 w 21676"/>
              <a:gd name="connsiteY1" fmla="*/ 0 h 23075"/>
              <a:gd name="connsiteX2" fmla="*/ 21625 w 21676"/>
              <a:gd name="connsiteY2" fmla="*/ 19390 h 23075"/>
              <a:gd name="connsiteX3" fmla="*/ 18037 w 21676"/>
              <a:gd name="connsiteY3" fmla="*/ 19806 h 23075"/>
              <a:gd name="connsiteX4" fmla="*/ 8290 w 21676"/>
              <a:gd name="connsiteY4" fmla="*/ 23038 h 23075"/>
              <a:gd name="connsiteX5" fmla="*/ 1 w 21676"/>
              <a:gd name="connsiteY5" fmla="*/ 20416 h 23075"/>
              <a:gd name="connsiteX6" fmla="*/ 76 w 21676"/>
              <a:gd name="connsiteY6" fmla="*/ 0 h 23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76" h="23075">
                <a:moveTo>
                  <a:pt x="76" y="0"/>
                </a:moveTo>
                <a:lnTo>
                  <a:pt x="21676" y="0"/>
                </a:lnTo>
                <a:cubicBezTo>
                  <a:pt x="21642" y="5302"/>
                  <a:pt x="21659" y="14088"/>
                  <a:pt x="21625" y="19390"/>
                </a:cubicBezTo>
                <a:cubicBezTo>
                  <a:pt x="19315" y="19388"/>
                  <a:pt x="20217" y="19028"/>
                  <a:pt x="18037" y="19806"/>
                </a:cubicBezTo>
                <a:cubicBezTo>
                  <a:pt x="15320" y="20859"/>
                  <a:pt x="10963" y="22677"/>
                  <a:pt x="8290" y="23038"/>
                </a:cubicBezTo>
                <a:cubicBezTo>
                  <a:pt x="5677" y="23406"/>
                  <a:pt x="1035" y="20921"/>
                  <a:pt x="1" y="20416"/>
                </a:cubicBezTo>
                <a:cubicBezTo>
                  <a:pt x="-16" y="15915"/>
                  <a:pt x="93" y="4501"/>
                  <a:pt x="76" y="0"/>
                </a:cubicBezTo>
                <a:close/>
              </a:path>
            </a:pathLst>
          </a:cu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30" tIns="45666" rIns="91330" bIns="45666" rtlCol="0" anchor="ctr"/>
          <a:lstStyle/>
          <a:p>
            <a:pPr algn="ctr"/>
            <a:endParaRPr lang="en-US"/>
          </a:p>
        </p:txBody>
      </p:sp>
      <p:sp>
        <p:nvSpPr>
          <p:cNvPr id="18" name="Flowchart: Document 17"/>
          <p:cNvSpPr/>
          <p:nvPr/>
        </p:nvSpPr>
        <p:spPr>
          <a:xfrm>
            <a:off x="-43199" y="10758"/>
            <a:ext cx="9252641" cy="1777224"/>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91330" tIns="45666" rIns="91330" bIns="45666" rtlCol="0" anchor="ctr"/>
          <a:lstStyle/>
          <a:p>
            <a:pPr algn="ctr"/>
            <a:endParaRPr lang="en-US"/>
          </a:p>
        </p:txBody>
      </p:sp>
      <p:grpSp>
        <p:nvGrpSpPr>
          <p:cNvPr id="2" name="Group 1"/>
          <p:cNvGrpSpPr/>
          <p:nvPr/>
        </p:nvGrpSpPr>
        <p:grpSpPr>
          <a:xfrm>
            <a:off x="1619034" y="2152117"/>
            <a:ext cx="7125143" cy="975143"/>
            <a:chOff x="9566064" y="964372"/>
            <a:chExt cx="5446164" cy="698253"/>
          </a:xfrm>
        </p:grpSpPr>
        <p:sp>
          <p:nvSpPr>
            <p:cNvPr id="13" name="Rectangle 10"/>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 name="connsiteX0" fmla="*/ 0 w 5333999"/>
                <a:gd name="connsiteY0" fmla="*/ 0 h 724766"/>
                <a:gd name="connsiteX1" fmla="*/ 5334000 w 5333999"/>
                <a:gd name="connsiteY1" fmla="*/ 0 h 724766"/>
                <a:gd name="connsiteX2" fmla="*/ 3970191 w 5333999"/>
                <a:gd name="connsiteY2" fmla="*/ 513468 h 724766"/>
                <a:gd name="connsiteX3" fmla="*/ 5334000 w 5333999"/>
                <a:gd name="connsiteY3" fmla="*/ 724766 h 724766"/>
                <a:gd name="connsiteX4" fmla="*/ 0 w 5333999"/>
                <a:gd name="connsiteY4" fmla="*/ 724766 h 724766"/>
                <a:gd name="connsiteX5" fmla="*/ 0 w 5333999"/>
                <a:gd name="connsiteY5" fmla="*/ 0 h 724766"/>
                <a:gd name="connsiteX0" fmla="*/ 0 w 5334002"/>
                <a:gd name="connsiteY0" fmla="*/ 0 h 724766"/>
                <a:gd name="connsiteX1" fmla="*/ 5334000 w 5334002"/>
                <a:gd name="connsiteY1" fmla="*/ 0 h 724766"/>
                <a:gd name="connsiteX2" fmla="*/ 4572681 w 5334002"/>
                <a:gd name="connsiteY2" fmla="*/ 409907 h 724766"/>
                <a:gd name="connsiteX3" fmla="*/ 5334000 w 5334002"/>
                <a:gd name="connsiteY3" fmla="*/ 724766 h 724766"/>
                <a:gd name="connsiteX4" fmla="*/ 0 w 5334002"/>
                <a:gd name="connsiteY4" fmla="*/ 724766 h 724766"/>
                <a:gd name="connsiteX5" fmla="*/ 0 w 5334002"/>
                <a:gd name="connsiteY5" fmla="*/ 0 h 724766"/>
                <a:gd name="connsiteX0" fmla="*/ 0 w 5649495"/>
                <a:gd name="connsiteY0" fmla="*/ 0 h 724766"/>
                <a:gd name="connsiteX1" fmla="*/ 5649496 w 5649495"/>
                <a:gd name="connsiteY1" fmla="*/ 27302 h 724766"/>
                <a:gd name="connsiteX2" fmla="*/ 4572681 w 5649495"/>
                <a:gd name="connsiteY2" fmla="*/ 409907 h 724766"/>
                <a:gd name="connsiteX3" fmla="*/ 5334000 w 5649495"/>
                <a:gd name="connsiteY3" fmla="*/ 724766 h 724766"/>
                <a:gd name="connsiteX4" fmla="*/ 0 w 5649495"/>
                <a:gd name="connsiteY4" fmla="*/ 724766 h 724766"/>
                <a:gd name="connsiteX5" fmla="*/ 0 w 5649495"/>
                <a:gd name="connsiteY5" fmla="*/ 0 h 724766"/>
                <a:gd name="connsiteX0" fmla="*/ -1 w 5673840"/>
                <a:gd name="connsiteY0" fmla="*/ 152873 h 697464"/>
                <a:gd name="connsiteX1" fmla="*/ 5673841 w 5673840"/>
                <a:gd name="connsiteY1" fmla="*/ 0 h 697464"/>
                <a:gd name="connsiteX2" fmla="*/ 4597026 w 5673840"/>
                <a:gd name="connsiteY2" fmla="*/ 382605 h 697464"/>
                <a:gd name="connsiteX3" fmla="*/ 5358345 w 5673840"/>
                <a:gd name="connsiteY3" fmla="*/ 697464 h 697464"/>
                <a:gd name="connsiteX4" fmla="*/ 24345 w 5673840"/>
                <a:gd name="connsiteY4" fmla="*/ 697464 h 697464"/>
                <a:gd name="connsiteX5" fmla="*/ -1 w 5673840"/>
                <a:gd name="connsiteY5" fmla="*/ 152873 h 697464"/>
                <a:gd name="connsiteX0" fmla="*/ -1 w 5673840"/>
                <a:gd name="connsiteY0" fmla="*/ 152873 h 697464"/>
                <a:gd name="connsiteX1" fmla="*/ 5673841 w 5673840"/>
                <a:gd name="connsiteY1" fmla="*/ 0 h 697464"/>
                <a:gd name="connsiteX2" fmla="*/ 4597026 w 5673840"/>
                <a:gd name="connsiteY2" fmla="*/ 382605 h 697464"/>
                <a:gd name="connsiteX3" fmla="*/ 5358345 w 5673840"/>
                <a:gd name="connsiteY3" fmla="*/ 697464 h 697464"/>
                <a:gd name="connsiteX4" fmla="*/ 6831 w 5673840"/>
                <a:gd name="connsiteY4" fmla="*/ 568730 h 697464"/>
                <a:gd name="connsiteX5" fmla="*/ -1 w 5673840"/>
                <a:gd name="connsiteY5" fmla="*/ 152873 h 697464"/>
                <a:gd name="connsiteX0" fmla="*/ -1 w 5673840"/>
                <a:gd name="connsiteY0" fmla="*/ 152873 h 661803"/>
                <a:gd name="connsiteX1" fmla="*/ 5673841 w 5673840"/>
                <a:gd name="connsiteY1" fmla="*/ 0 h 661803"/>
                <a:gd name="connsiteX2" fmla="*/ 4597026 w 5673840"/>
                <a:gd name="connsiteY2" fmla="*/ 382605 h 661803"/>
                <a:gd name="connsiteX3" fmla="*/ 5253439 w 5673840"/>
                <a:gd name="connsiteY3" fmla="*/ 661803 h 661803"/>
                <a:gd name="connsiteX4" fmla="*/ 6831 w 5673840"/>
                <a:gd name="connsiteY4" fmla="*/ 568730 h 661803"/>
                <a:gd name="connsiteX5" fmla="*/ -1 w 5673840"/>
                <a:gd name="connsiteY5" fmla="*/ 152873 h 661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11" name="Rectangle 10"/>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FFFF0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12" name="Rectangle 10"/>
            <p:cNvSpPr/>
            <p:nvPr/>
          </p:nvSpPr>
          <p:spPr>
            <a:xfrm>
              <a:off x="9616287" y="1021956"/>
              <a:ext cx="5049983" cy="54379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grpSp>
      <p:grpSp>
        <p:nvGrpSpPr>
          <p:cNvPr id="10" name="Group 9"/>
          <p:cNvGrpSpPr/>
          <p:nvPr/>
        </p:nvGrpSpPr>
        <p:grpSpPr>
          <a:xfrm>
            <a:off x="627213" y="2109520"/>
            <a:ext cx="992332" cy="992332"/>
            <a:chOff x="1212273" y="1084984"/>
            <a:chExt cx="992332" cy="992332"/>
          </a:xfrm>
        </p:grpSpPr>
        <p:sp>
          <p:nvSpPr>
            <p:cNvPr id="9" name="Oval 8"/>
            <p:cNvSpPr/>
            <p:nvPr/>
          </p:nvSpPr>
          <p:spPr>
            <a:xfrm>
              <a:off x="1212273" y="1084984"/>
              <a:ext cx="992332" cy="992332"/>
            </a:xfrm>
            <a:prstGeom prst="ellipse">
              <a:avLst/>
            </a:prstGeom>
            <a:solidFill>
              <a:schemeClr val="bg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1252971" y="1095375"/>
              <a:ext cx="914400" cy="914400"/>
            </a:xfrm>
            <a:prstGeom prst="ellipse">
              <a:avLst/>
            </a:prstGeom>
            <a:solidFill>
              <a:srgbClr val="00B0F0"/>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20"/>
          <p:cNvGrpSpPr/>
          <p:nvPr/>
        </p:nvGrpSpPr>
        <p:grpSpPr>
          <a:xfrm>
            <a:off x="-659633" y="-848744"/>
            <a:ext cx="2469633" cy="2296731"/>
            <a:chOff x="-2957976" y="-1125796"/>
            <a:chExt cx="2469633" cy="2296731"/>
          </a:xfrm>
        </p:grpSpPr>
        <p:sp>
          <p:nvSpPr>
            <p:cNvPr id="26" name="Oval 25"/>
            <p:cNvSpPr/>
            <p:nvPr/>
          </p:nvSpPr>
          <p:spPr>
            <a:xfrm rot="9814622">
              <a:off x="-2957976" y="-1125796"/>
              <a:ext cx="2469633" cy="2296731"/>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rot="968493">
              <a:off x="-2721155" y="-827037"/>
              <a:ext cx="2069022" cy="1931010"/>
            </a:xfrm>
            <a:prstGeom prst="ellipse">
              <a:avLst/>
            </a:prstGeom>
            <a:solidFill>
              <a:srgbClr val="FFFF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rot="2150288">
              <a:off x="-2540893" y="-528917"/>
              <a:ext cx="1825297" cy="158373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TextBox 19"/>
          <p:cNvSpPr txBox="1"/>
          <p:nvPr/>
        </p:nvSpPr>
        <p:spPr>
          <a:xfrm>
            <a:off x="948780" y="5756017"/>
            <a:ext cx="1341530" cy="1107874"/>
          </a:xfrm>
          <a:prstGeom prst="rect">
            <a:avLst/>
          </a:prstGeom>
          <a:noFill/>
        </p:spPr>
        <p:txBody>
          <a:bodyPr wrap="square" lIns="91317" tIns="45660" rIns="91317" bIns="45660" rtlCol="0">
            <a:spAutoFit/>
          </a:bodyPr>
          <a:lstStyle/>
          <a:p>
            <a:pPr algn="ctr"/>
            <a:r>
              <a:rPr lang="en-US" sz="6600" b="1" smtClean="0">
                <a:solidFill>
                  <a:srgbClr val="0070C0"/>
                </a:solidFill>
                <a:latin typeface="Arial Rounded MT Bold" pitchFamily="34" charset="0"/>
                <a:ea typeface="Arial-Rounded" pitchFamily="34" charset="0"/>
                <a:cs typeface="Times New Roman" pitchFamily="18" charset="0"/>
              </a:rPr>
              <a:t>4</a:t>
            </a:r>
            <a:endParaRPr lang="en-US" sz="6600" b="1">
              <a:solidFill>
                <a:srgbClr val="0070C0"/>
              </a:solidFill>
              <a:latin typeface="Arial Rounded MT Bold" pitchFamily="34" charset="0"/>
              <a:ea typeface="Arial-Rounded" pitchFamily="34" charset="0"/>
              <a:cs typeface="Times New Roman" pitchFamily="18" charset="0"/>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902" y="-187920"/>
            <a:ext cx="1524000" cy="1774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TextBox 21"/>
          <p:cNvSpPr txBox="1"/>
          <p:nvPr/>
        </p:nvSpPr>
        <p:spPr>
          <a:xfrm>
            <a:off x="2706130" y="5848350"/>
            <a:ext cx="5751041" cy="923209"/>
          </a:xfrm>
          <a:prstGeom prst="rect">
            <a:avLst/>
          </a:prstGeom>
          <a:noFill/>
        </p:spPr>
        <p:txBody>
          <a:bodyPr wrap="square" lIns="91317" tIns="45660" rIns="91317" bIns="45660" rtlCol="0">
            <a:spAutoFit/>
          </a:bodyPr>
          <a:lstStyle/>
          <a:p>
            <a:pPr algn="ctr"/>
            <a:r>
              <a:rPr lang="en-US" sz="5400" b="1" smtClean="0">
                <a:ln w="3175">
                  <a:solidFill>
                    <a:schemeClr val="bg1"/>
                  </a:solidFill>
                </a:ln>
                <a:solidFill>
                  <a:srgbClr val="00B0F0"/>
                </a:solidFill>
                <a:latin typeface="Arial-Rounded" pitchFamily="34" charset="0"/>
                <a:ea typeface="Arial-Rounded" pitchFamily="34" charset="0"/>
                <a:cs typeface="Arial-Rounded" pitchFamily="34" charset="0"/>
              </a:rPr>
              <a:t>ĐÈN GIAO THÔNG</a:t>
            </a:r>
            <a:endParaRPr lang="en-US" sz="5400" b="1">
              <a:ln w="3175">
                <a:solidFill>
                  <a:schemeClr val="bg1"/>
                </a:solidFill>
              </a:ln>
              <a:solidFill>
                <a:srgbClr val="00B0F0"/>
              </a:solidFill>
              <a:latin typeface="Arial-Rounded" pitchFamily="34" charset="0"/>
              <a:ea typeface="Arial-Rounded" pitchFamily="34" charset="0"/>
              <a:cs typeface="Arial-Rounded" pitchFamily="34" charset="0"/>
            </a:endParaRP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68425" y="162116"/>
            <a:ext cx="7089775" cy="1457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TextBox 26"/>
          <p:cNvSpPr txBox="1"/>
          <p:nvPr/>
        </p:nvSpPr>
        <p:spPr>
          <a:xfrm>
            <a:off x="8457171" y="5627226"/>
            <a:ext cx="990600" cy="953986"/>
          </a:xfrm>
          <a:prstGeom prst="rect">
            <a:avLst/>
          </a:prstGeom>
          <a:noFill/>
        </p:spPr>
        <p:txBody>
          <a:bodyPr wrap="square" lIns="91317" tIns="45660" rIns="91317" bIns="45660" rtlCol="0">
            <a:spAutoFit/>
          </a:bodyPr>
          <a:lstStyle/>
          <a:p>
            <a:pPr algn="ctr"/>
            <a:r>
              <a:rPr lang="en-US" sz="2400" b="1">
                <a:solidFill>
                  <a:schemeClr val="bg1"/>
                </a:solidFill>
                <a:latin typeface="Arial-Rounded" pitchFamily="34" charset="0"/>
                <a:ea typeface="Arial-Rounded" pitchFamily="34" charset="0"/>
                <a:cs typeface="Arial-Rounded" pitchFamily="34" charset="0"/>
              </a:rPr>
              <a:t>Bài</a:t>
            </a:r>
          </a:p>
          <a:p>
            <a:pPr algn="ctr"/>
            <a:r>
              <a:rPr lang="en-US" sz="3200" b="1" smtClean="0">
                <a:solidFill>
                  <a:schemeClr val="bg1"/>
                </a:solidFill>
                <a:latin typeface="Arial Rounded MT Bold" pitchFamily="34" charset="0"/>
                <a:ea typeface="Arial-Rounded" pitchFamily="34" charset="0"/>
                <a:cs typeface="Times New Roman" pitchFamily="18" charset="0"/>
              </a:rPr>
              <a:t>5</a:t>
            </a:r>
            <a:endParaRPr lang="en-US" sz="3200" b="1">
              <a:solidFill>
                <a:schemeClr val="bg1"/>
              </a:solidFill>
              <a:latin typeface="Arial Rounded MT Bold" pitchFamily="34" charset="0"/>
              <a:ea typeface="Arial-Rounded" pitchFamily="34" charset="0"/>
              <a:cs typeface="Times New Roman" pitchFamily="18" charset="0"/>
            </a:endParaRPr>
          </a:p>
        </p:txBody>
      </p:sp>
      <p:pic>
        <p:nvPicPr>
          <p:cNvPr id="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8450" y="1980997"/>
            <a:ext cx="6005513" cy="1457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1121" y="2100312"/>
            <a:ext cx="993775" cy="1195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3030521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876300" y="260747"/>
            <a:ext cx="7391400" cy="461544"/>
          </a:xfrm>
          <a:prstGeom prst="rect">
            <a:avLst/>
          </a:prstGeom>
          <a:noFill/>
        </p:spPr>
        <p:txBody>
          <a:bodyPr wrap="square" lIns="91317" tIns="45660" rIns="91317" bIns="45660" rtlCol="0">
            <a:spAutoFit/>
          </a:bodyPr>
          <a:lstStyle/>
          <a:p>
            <a:pPr algn="just"/>
            <a:r>
              <a:rPr lang="en-US" sz="2400" b="1" smtClean="0">
                <a:latin typeface="Arial" pitchFamily="34" charset="0"/>
                <a:ea typeface="Arial-Rounded" pitchFamily="34" charset="0"/>
                <a:cs typeface="Arial" pitchFamily="34" charset="0"/>
              </a:rPr>
              <a:t>Quan sát tranh và cho biết tranh vẽ cảnh gì?</a:t>
            </a:r>
            <a:endParaRPr lang="en-US" sz="2400" b="1">
              <a:latin typeface="Arial" pitchFamily="34" charset="0"/>
              <a:ea typeface="Arial-Rounded" pitchFamily="34" charset="0"/>
              <a:cs typeface="Arial" pitchFamily="34" charset="0"/>
            </a:endParaRPr>
          </a:p>
        </p:txBody>
      </p:sp>
      <p:sp>
        <p:nvSpPr>
          <p:cNvPr id="8" name="Rectangle 7"/>
          <p:cNvSpPr/>
          <p:nvPr/>
        </p:nvSpPr>
        <p:spPr>
          <a:xfrm>
            <a:off x="0" y="5010150"/>
            <a:ext cx="9144000" cy="13335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91317" tIns="45660" rIns="91317" bIns="45660" spcCol="0" rtlCol="0" anchor="ctr"/>
          <a:lstStyle/>
          <a:p>
            <a:pPr algn="ctr"/>
            <a:endParaRPr lang="en-US"/>
          </a:p>
        </p:txBody>
      </p:sp>
      <p:sp>
        <p:nvSpPr>
          <p:cNvPr id="9" name="Rectangle 8"/>
          <p:cNvSpPr/>
          <p:nvPr/>
        </p:nvSpPr>
        <p:spPr>
          <a:xfrm>
            <a:off x="0" y="0"/>
            <a:ext cx="9144000" cy="13335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91317" tIns="45660" rIns="91317" bIns="45660" spcCol="0" rtlCol="0" anchor="ctr"/>
          <a:lstStyle/>
          <a:p>
            <a:pPr algn="ctr"/>
            <a:endParaRPr lang="en-US"/>
          </a:p>
        </p:txBody>
      </p:sp>
      <p:sp>
        <p:nvSpPr>
          <p:cNvPr id="10" name="Oval 9"/>
          <p:cNvSpPr/>
          <p:nvPr/>
        </p:nvSpPr>
        <p:spPr>
          <a:xfrm>
            <a:off x="4419600" y="5391150"/>
            <a:ext cx="609600" cy="60960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91330" tIns="45666" rIns="91330" bIns="45666" rtlCol="0" anchor="ctr"/>
          <a:lstStyle/>
          <a:p>
            <a:pPr algn="ctr"/>
            <a:r>
              <a:rPr lang="en-US" sz="2800" b="1">
                <a:solidFill>
                  <a:schemeClr val="bg1"/>
                </a:solidFill>
                <a:latin typeface="Arial Rounded MT Bold" pitchFamily="34" charset="0"/>
                <a:cs typeface="Times New Roman" pitchFamily="18" charset="0"/>
              </a:rPr>
              <a:t>1</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507" y="190897"/>
            <a:ext cx="646113" cy="74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9339" t="48413" r="28048" b="16865"/>
          <a:stretch/>
        </p:blipFill>
        <p:spPr bwMode="auto">
          <a:xfrm>
            <a:off x="436563" y="957944"/>
            <a:ext cx="8251339" cy="37800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8211536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28570" y="158436"/>
            <a:ext cx="1160318" cy="523099"/>
          </a:xfrm>
          <a:prstGeom prst="rect">
            <a:avLst/>
          </a:prstGeom>
          <a:noFill/>
        </p:spPr>
        <p:txBody>
          <a:bodyPr wrap="square" lIns="91317" tIns="45660" rIns="91317" bIns="45660" rtlCol="0">
            <a:spAutoFit/>
          </a:bodyPr>
          <a:lstStyle/>
          <a:p>
            <a:pPr algn="just"/>
            <a:r>
              <a:rPr lang="en-US" sz="2800" b="1">
                <a:latin typeface="Arial" pitchFamily="34" charset="0"/>
                <a:ea typeface="Arial-Rounded" pitchFamily="34" charset="0"/>
                <a:cs typeface="Arial" pitchFamily="34" charset="0"/>
              </a:rPr>
              <a:t>Đọc</a:t>
            </a:r>
          </a:p>
        </p:txBody>
      </p:sp>
      <p:sp>
        <p:nvSpPr>
          <p:cNvPr id="4" name="TextBox 3"/>
          <p:cNvSpPr txBox="1"/>
          <p:nvPr/>
        </p:nvSpPr>
        <p:spPr>
          <a:xfrm>
            <a:off x="1490273" y="292296"/>
            <a:ext cx="5947064" cy="523099"/>
          </a:xfrm>
          <a:prstGeom prst="rect">
            <a:avLst/>
          </a:prstGeom>
          <a:noFill/>
        </p:spPr>
        <p:txBody>
          <a:bodyPr wrap="square" lIns="91317" tIns="45660" rIns="91317" bIns="45660" rtlCol="0">
            <a:spAutoFit/>
          </a:bodyPr>
          <a:lstStyle/>
          <a:p>
            <a:pPr algn="ctr"/>
            <a:r>
              <a:rPr lang="en-US" sz="2800" b="1" smtClean="0">
                <a:latin typeface="Arial" pitchFamily="34" charset="0"/>
                <a:ea typeface="Arial-Rounded" pitchFamily="34" charset="0"/>
                <a:cs typeface="Arial" pitchFamily="34" charset="0"/>
              </a:rPr>
              <a:t>Đèn giao thông</a:t>
            </a:r>
            <a:endParaRPr lang="en-US" sz="2800" b="1">
              <a:latin typeface="Arial" pitchFamily="34" charset="0"/>
              <a:ea typeface="Arial-Rounded" pitchFamily="34" charset="0"/>
              <a:cs typeface="Arial" pitchFamily="34" charset="0"/>
            </a:endParaRPr>
          </a:p>
        </p:txBody>
      </p:sp>
      <p:sp>
        <p:nvSpPr>
          <p:cNvPr id="5" name="TextBox 4"/>
          <p:cNvSpPr txBox="1"/>
          <p:nvPr/>
        </p:nvSpPr>
        <p:spPr>
          <a:xfrm>
            <a:off x="71910" y="790122"/>
            <a:ext cx="8977746" cy="4385695"/>
          </a:xfrm>
          <a:prstGeom prst="rect">
            <a:avLst/>
          </a:prstGeom>
          <a:noFill/>
        </p:spPr>
        <p:txBody>
          <a:bodyPr wrap="square" lIns="91317" tIns="45660" rIns="91317" bIns="45660" rtlCol="0">
            <a:spAutoFit/>
          </a:bodyPr>
          <a:lstStyle/>
          <a:p>
            <a:pPr algn="just"/>
            <a:r>
              <a:rPr lang="en-US" sz="2400" smtClean="0">
                <a:latin typeface="Arial" pitchFamily="34" charset="0"/>
                <a:ea typeface="Arial-Rounded" pitchFamily="34" charset="0"/>
                <a:cs typeface="Arial" pitchFamily="34" charset="0"/>
              </a:rPr>
              <a:t>	Ở các ngã ba, ngã tư đường phố thường có cây đèn ba màu: đỏ, vàng, xanh. Đèn đỏ báo hiệu người đi đường và các phương tiện giao thông phải dừng lại. Đèn xanh báo hiệu được phép di chuyển. Còn đèn vàng báo hiệu phải đi chậm lại trước khi dừng hẳn.</a:t>
            </a:r>
          </a:p>
          <a:p>
            <a:pPr algn="just">
              <a:spcBef>
                <a:spcPts val="600"/>
              </a:spcBef>
            </a:pPr>
            <a:r>
              <a:rPr lang="en-US" sz="2400">
                <a:latin typeface="Arial" pitchFamily="34" charset="0"/>
                <a:ea typeface="Arial-Rounded" pitchFamily="34" charset="0"/>
                <a:cs typeface="Arial" pitchFamily="34" charset="0"/>
              </a:rPr>
              <a:t>	</a:t>
            </a:r>
            <a:r>
              <a:rPr lang="en-US" sz="2400" smtClean="0">
                <a:latin typeface="Arial" pitchFamily="34" charset="0"/>
                <a:ea typeface="Arial-Rounded" pitchFamily="34" charset="0"/>
                <a:cs typeface="Arial" pitchFamily="34" charset="0"/>
              </a:rPr>
              <a:t>Cây đèn ba màu này được gọi là đèn giao thông. Nó điều khiển việc đi lại trên đường phố. Nếu không có đèn giao thông thì việc đi lại sẽ rất lộn xộn và nguy hiểm.</a:t>
            </a:r>
          </a:p>
          <a:p>
            <a:pPr algn="just">
              <a:spcBef>
                <a:spcPts val="600"/>
              </a:spcBef>
            </a:pPr>
            <a:r>
              <a:rPr lang="en-US" sz="2400">
                <a:latin typeface="Arial" pitchFamily="34" charset="0"/>
                <a:ea typeface="Arial-Rounded" pitchFamily="34" charset="0"/>
                <a:cs typeface="Arial" pitchFamily="34" charset="0"/>
              </a:rPr>
              <a:t>	</a:t>
            </a:r>
            <a:r>
              <a:rPr lang="en-US" sz="2400" smtClean="0">
                <a:latin typeface="Arial" pitchFamily="34" charset="0"/>
                <a:ea typeface="Arial-Rounded" pitchFamily="34" charset="0"/>
                <a:cs typeface="Arial" pitchFamily="34" charset="0"/>
              </a:rPr>
              <a:t>Tuân thủ sự điều khiển của đèn giao thông giúp chúng ta bảo đảm an toàn khi đi lại.</a:t>
            </a:r>
          </a:p>
          <a:p>
            <a:pPr algn="r">
              <a:spcBef>
                <a:spcPts val="600"/>
              </a:spcBef>
            </a:pPr>
            <a:r>
              <a:rPr lang="en-US" sz="2400" smtClean="0">
                <a:latin typeface="Arial" pitchFamily="34" charset="0"/>
                <a:ea typeface="Arial-Rounded" pitchFamily="34" charset="0"/>
                <a:cs typeface="Arial" pitchFamily="34" charset="0"/>
              </a:rPr>
              <a:t>(Trung Kiên)</a:t>
            </a:r>
            <a:endParaRPr lang="en-US" sz="2400">
              <a:latin typeface="Arial" pitchFamily="34" charset="0"/>
              <a:ea typeface="Arial-Rounded" pitchFamily="34" charset="0"/>
              <a:cs typeface="Arial" pitchFamily="34" charset="0"/>
            </a:endParaRPr>
          </a:p>
        </p:txBody>
      </p:sp>
      <p:sp>
        <p:nvSpPr>
          <p:cNvPr id="8" name="Cloud 7"/>
          <p:cNvSpPr/>
          <p:nvPr/>
        </p:nvSpPr>
        <p:spPr>
          <a:xfrm>
            <a:off x="7162800" y="105122"/>
            <a:ext cx="1752600" cy="730269"/>
          </a:xfrm>
          <a:prstGeom prst="cloud">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67" tIns="45684" rIns="91367" bIns="45684" rtlCol="0" anchor="ctr"/>
          <a:lstStyle/>
          <a:p>
            <a:pPr algn="ctr"/>
            <a:r>
              <a:rPr lang="en-US" sz="1600" b="1">
                <a:solidFill>
                  <a:schemeClr val="tx1"/>
                </a:solidFill>
                <a:latin typeface="Arial" pitchFamily="34" charset="0"/>
                <a:ea typeface="Arial-Rounded" pitchFamily="34" charset="0"/>
                <a:cs typeface="Arial" pitchFamily="34" charset="0"/>
              </a:rPr>
              <a:t>Đọc mẫu</a:t>
            </a:r>
          </a:p>
        </p:txBody>
      </p:sp>
      <p:sp>
        <p:nvSpPr>
          <p:cNvPr id="7" name="Oval 6"/>
          <p:cNvSpPr/>
          <p:nvPr/>
        </p:nvSpPr>
        <p:spPr>
          <a:xfrm>
            <a:off x="4255983" y="5314950"/>
            <a:ext cx="609600" cy="60960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91330" tIns="45666" rIns="91330" bIns="45666" rtlCol="0" anchor="ctr"/>
          <a:lstStyle/>
          <a:p>
            <a:pPr algn="ctr"/>
            <a:r>
              <a:rPr lang="en-US" sz="2800" b="1">
                <a:solidFill>
                  <a:schemeClr val="bg1"/>
                </a:solidFill>
                <a:latin typeface="Arial Rounded MT Bold" pitchFamily="34" charset="0"/>
                <a:cs typeface="Times New Roman" pitchFamily="18" charset="0"/>
              </a:rPr>
              <a:t>2</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43" y="107400"/>
            <a:ext cx="646113" cy="74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44457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71910" y="605776"/>
            <a:ext cx="8977746" cy="3939419"/>
          </a:xfrm>
          <a:prstGeom prst="rect">
            <a:avLst/>
          </a:prstGeom>
          <a:noFill/>
        </p:spPr>
        <p:txBody>
          <a:bodyPr wrap="square" lIns="91317" tIns="45660" rIns="91317" bIns="45660" rtlCol="0">
            <a:spAutoFit/>
          </a:bodyPr>
          <a:lstStyle/>
          <a:p>
            <a:pPr algn="just"/>
            <a:r>
              <a:rPr lang="en-US" sz="2400" smtClean="0">
                <a:latin typeface="Arial" pitchFamily="34" charset="0"/>
                <a:ea typeface="Arial-Rounded" pitchFamily="34" charset="0"/>
                <a:cs typeface="Arial" pitchFamily="34" charset="0"/>
              </a:rPr>
              <a:t>	Ở các ngã ba, ngã tư đường phố thường có cây đèn ba màu: đỏ, vàng, xanh. Đèn đỏ báo hiệu người đi đường và các phương tiện giao thông phải dừng lại. Đèn xanh báo hiệu được phép di chuyển. Còn đèn vàng báo hiệu phải đi chậm lại trước khi dừng hẳn.</a:t>
            </a:r>
          </a:p>
          <a:p>
            <a:pPr algn="just">
              <a:spcBef>
                <a:spcPts val="600"/>
              </a:spcBef>
            </a:pPr>
            <a:r>
              <a:rPr lang="en-US" sz="2400">
                <a:latin typeface="Arial" pitchFamily="34" charset="0"/>
                <a:ea typeface="Arial-Rounded" pitchFamily="34" charset="0"/>
                <a:cs typeface="Arial" pitchFamily="34" charset="0"/>
              </a:rPr>
              <a:t>	</a:t>
            </a:r>
            <a:r>
              <a:rPr lang="en-US" sz="2400" smtClean="0">
                <a:latin typeface="Arial" pitchFamily="34" charset="0"/>
                <a:ea typeface="Arial-Rounded" pitchFamily="34" charset="0"/>
                <a:cs typeface="Arial" pitchFamily="34" charset="0"/>
              </a:rPr>
              <a:t>Cây đèn ba màu này được gọi là đèn giao thông. Nó điều khiển việc đi lại trên đường phố. Nếu không có đèn giao thông thì việc đi lại sẽ rất lộn xộn và nguy hiểm.</a:t>
            </a:r>
          </a:p>
          <a:p>
            <a:pPr algn="just">
              <a:spcBef>
                <a:spcPts val="600"/>
              </a:spcBef>
            </a:pPr>
            <a:r>
              <a:rPr lang="en-US" sz="2400">
                <a:latin typeface="Arial" pitchFamily="34" charset="0"/>
                <a:ea typeface="Arial-Rounded" pitchFamily="34" charset="0"/>
                <a:cs typeface="Arial" pitchFamily="34" charset="0"/>
              </a:rPr>
              <a:t>	</a:t>
            </a:r>
            <a:r>
              <a:rPr lang="en-US" sz="2400" smtClean="0">
                <a:latin typeface="Arial" pitchFamily="34" charset="0"/>
                <a:ea typeface="Arial-Rounded" pitchFamily="34" charset="0"/>
                <a:cs typeface="Arial" pitchFamily="34" charset="0"/>
              </a:rPr>
              <a:t>Tuân thủ sự điều khiển của đèn giao thông giúp chúng ta bảo đảm an toàn khi đi lại.</a:t>
            </a:r>
            <a:endParaRPr lang="en-US" sz="2400">
              <a:latin typeface="Arial" pitchFamily="34" charset="0"/>
              <a:ea typeface="Arial-Rounded" pitchFamily="34" charset="0"/>
              <a:cs typeface="Arial" pitchFamily="34" charset="0"/>
            </a:endParaRPr>
          </a:p>
        </p:txBody>
      </p:sp>
      <p:sp>
        <p:nvSpPr>
          <p:cNvPr id="4" name="TextBox 3"/>
          <p:cNvSpPr txBox="1"/>
          <p:nvPr/>
        </p:nvSpPr>
        <p:spPr>
          <a:xfrm>
            <a:off x="9175" y="4670511"/>
            <a:ext cx="5629625" cy="475555"/>
          </a:xfrm>
          <a:prstGeom prst="rect">
            <a:avLst/>
          </a:prstGeom>
          <a:solidFill>
            <a:srgbClr val="B9EDFF"/>
          </a:solidFill>
        </p:spPr>
        <p:txBody>
          <a:bodyPr wrap="square" lIns="91330" tIns="45666" rIns="91330" bIns="45666" rtlCol="0">
            <a:spAutoFit/>
          </a:bodyPr>
          <a:lstStyle/>
          <a:p>
            <a:pPr algn="ctr"/>
            <a:r>
              <a:rPr lang="en-US" sz="2800" smtClean="0">
                <a:latin typeface="Arial" pitchFamily="34" charset="0"/>
                <a:ea typeface="Arial-Rounded" pitchFamily="34" charset="0"/>
                <a:cs typeface="Arial" pitchFamily="34" charset="0"/>
              </a:rPr>
              <a:t>Em hãy tìm từ khó trong bài</a:t>
            </a:r>
            <a:endParaRPr lang="en-US" sz="2800">
              <a:latin typeface="Arial" pitchFamily="34" charset="0"/>
              <a:ea typeface="Arial-Rounded" pitchFamily="34" charset="0"/>
              <a:cs typeface="Arial" pitchFamily="34" charset="0"/>
            </a:endParaRPr>
          </a:p>
        </p:txBody>
      </p:sp>
      <p:cxnSp>
        <p:nvCxnSpPr>
          <p:cNvPr id="5" name="Straight Connector 4"/>
          <p:cNvCxnSpPr/>
          <p:nvPr/>
        </p:nvCxnSpPr>
        <p:spPr>
          <a:xfrm flipH="1">
            <a:off x="2034542" y="984250"/>
            <a:ext cx="103885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H="1">
            <a:off x="8356728" y="2905578"/>
            <a:ext cx="6258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1065191" y="4095750"/>
            <a:ext cx="1144609"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115452" y="3272064"/>
            <a:ext cx="76629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H="1">
            <a:off x="3200400" y="1003300"/>
            <a:ext cx="889875"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1490273" y="107950"/>
            <a:ext cx="5947064" cy="523099"/>
          </a:xfrm>
          <a:prstGeom prst="rect">
            <a:avLst/>
          </a:prstGeom>
          <a:noFill/>
        </p:spPr>
        <p:txBody>
          <a:bodyPr wrap="square" lIns="91317" tIns="45660" rIns="91317" bIns="45660" rtlCol="0">
            <a:spAutoFit/>
          </a:bodyPr>
          <a:lstStyle/>
          <a:p>
            <a:pPr algn="ctr"/>
            <a:r>
              <a:rPr lang="en-US" sz="2800" b="1" smtClean="0">
                <a:latin typeface="Arial" pitchFamily="34" charset="0"/>
                <a:ea typeface="Arial-Rounded" pitchFamily="34" charset="0"/>
                <a:cs typeface="Arial" pitchFamily="34" charset="0"/>
              </a:rPr>
              <a:t>Đèn giao thông</a:t>
            </a:r>
            <a:endParaRPr lang="en-US" sz="2800" b="1">
              <a:latin typeface="Arial" pitchFamily="34" charset="0"/>
              <a:ea typeface="Arial-Rounded" pitchFamily="34" charset="0"/>
              <a:cs typeface="Arial" pitchFamily="34" charset="0"/>
            </a:endParaRPr>
          </a:p>
        </p:txBody>
      </p:sp>
    </p:spTree>
    <p:extLst>
      <p:ext uri="{BB962C8B-B14F-4D97-AF65-F5344CB8AC3E}">
        <p14:creationId xmlns:p14="http://schemas.microsoft.com/office/powerpoint/2010/main" val="2313969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2000" fill="hold"/>
                                        <p:tgtEl>
                                          <p:spTgt spid="4"/>
                                        </p:tgtEl>
                                        <p:attrNameLst>
                                          <p:attrName>ppt_x</p:attrName>
                                        </p:attrNameLst>
                                      </p:cBhvr>
                                      <p:tavLst>
                                        <p:tav tm="0">
                                          <p:val>
                                            <p:strVal val="1+#ppt_w/2"/>
                                          </p:val>
                                        </p:tav>
                                        <p:tav tm="100000">
                                          <p:val>
                                            <p:strVal val="#ppt_x"/>
                                          </p:val>
                                        </p:tav>
                                      </p:tavLst>
                                    </p:anim>
                                    <p:anim calcmode="lin" valueType="num">
                                      <p:cBhvr additive="base">
                                        <p:cTn id="8" dur="20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500"/>
                                        <p:tgtEl>
                                          <p:spTgt spid="2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par>
                                <p:cTn id="24" presetID="10" presetClass="entr" presetSubtype="0" fill="hold"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0" y="742950"/>
            <a:ext cx="5943600" cy="3886200"/>
          </a:xfrm>
        </p:spPr>
        <p:txBody>
          <a:bodyPr>
            <a:normAutofit/>
          </a:bodyPr>
          <a:lstStyle/>
          <a:p>
            <a:pPr algn="l"/>
            <a:r>
              <a:rPr lang="en-US" smtClean="0">
                <a:latin typeface="Arial" pitchFamily="34" charset="0"/>
                <a:cs typeface="Arial" pitchFamily="34" charset="0"/>
              </a:rPr>
              <a:t>ngã ba</a:t>
            </a:r>
            <a:br>
              <a:rPr lang="en-US" smtClean="0">
                <a:latin typeface="Arial" pitchFamily="34" charset="0"/>
                <a:cs typeface="Arial" pitchFamily="34" charset="0"/>
              </a:rPr>
            </a:br>
            <a:r>
              <a:rPr lang="en-US" smtClean="0">
                <a:latin typeface="Arial" pitchFamily="34" charset="0"/>
                <a:cs typeface="Arial" pitchFamily="34" charset="0"/>
              </a:rPr>
              <a:t>ngã tư</a:t>
            </a:r>
            <a:br>
              <a:rPr lang="en-US" smtClean="0">
                <a:latin typeface="Arial" pitchFamily="34" charset="0"/>
                <a:cs typeface="Arial" pitchFamily="34" charset="0"/>
              </a:rPr>
            </a:br>
            <a:r>
              <a:rPr lang="en-US" smtClean="0">
                <a:latin typeface="Arial" pitchFamily="34" charset="0"/>
                <a:cs typeface="Arial" pitchFamily="34" charset="0"/>
              </a:rPr>
              <a:t>điều khiển</a:t>
            </a:r>
            <a:br>
              <a:rPr lang="en-US" smtClean="0">
                <a:latin typeface="Arial" pitchFamily="34" charset="0"/>
                <a:cs typeface="Arial" pitchFamily="34" charset="0"/>
              </a:rPr>
            </a:br>
            <a:r>
              <a:rPr lang="en-US" smtClean="0">
                <a:latin typeface="Arial" pitchFamily="34" charset="0"/>
                <a:cs typeface="Arial" pitchFamily="34" charset="0"/>
              </a:rPr>
              <a:t>tuân thủ</a:t>
            </a:r>
            <a:endParaRPr lang="en-US">
              <a:latin typeface="Arial" pitchFamily="34" charset="0"/>
              <a:cs typeface="Arial" pitchFamily="34" charset="0"/>
            </a:endParaRPr>
          </a:p>
        </p:txBody>
      </p:sp>
      <p:sp>
        <p:nvSpPr>
          <p:cNvPr id="3" name="Title 1"/>
          <p:cNvSpPr txBox="1">
            <a:spLocks/>
          </p:cNvSpPr>
          <p:nvPr/>
        </p:nvSpPr>
        <p:spPr>
          <a:xfrm>
            <a:off x="2021114" y="-323850"/>
            <a:ext cx="4419600" cy="1676400"/>
          </a:xfrm>
          <a:prstGeom prst="rect">
            <a:avLst/>
          </a:prstGeom>
        </p:spPr>
        <p:txBody>
          <a:bodyPr vert="horz" lIns="91317" tIns="45660" rIns="91317" bIns="45660" rtlCol="0" anchor="ctr">
            <a:normAutofit/>
          </a:bodyPr>
          <a:lstStyle>
            <a:lvl1pPr algn="ctr" defTabSz="913180" rtl="0" eaLnBrk="1" latinLnBrk="0" hangingPunct="1">
              <a:spcBef>
                <a:spcPct val="0"/>
              </a:spcBef>
              <a:buNone/>
              <a:defRPr sz="4400" kern="1200">
                <a:solidFill>
                  <a:schemeClr val="tx1"/>
                </a:solidFill>
                <a:latin typeface="+mj-lt"/>
                <a:ea typeface="+mj-ea"/>
                <a:cs typeface="+mj-cs"/>
              </a:defRPr>
            </a:lvl1pPr>
          </a:lstStyle>
          <a:p>
            <a:r>
              <a:rPr lang="en-US" b="1" smtClean="0">
                <a:latin typeface="Arial" pitchFamily="34" charset="0"/>
                <a:cs typeface="Arial" pitchFamily="34" charset="0"/>
              </a:rPr>
              <a:t>Luyện đọc từ</a:t>
            </a:r>
            <a:endParaRPr lang="en-US" b="1">
              <a:latin typeface="Arial" pitchFamily="34" charset="0"/>
              <a:cs typeface="Arial" pitchFamily="34" charset="0"/>
            </a:endParaRPr>
          </a:p>
        </p:txBody>
      </p:sp>
    </p:spTree>
    <p:extLst>
      <p:ext uri="{BB962C8B-B14F-4D97-AF65-F5344CB8AC3E}">
        <p14:creationId xmlns:p14="http://schemas.microsoft.com/office/powerpoint/2010/main" val="403824577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435" y="4501684"/>
            <a:ext cx="5938194" cy="584666"/>
          </a:xfrm>
          <a:prstGeom prst="rect">
            <a:avLst/>
          </a:prstGeom>
          <a:solidFill>
            <a:srgbClr val="B9EDFF"/>
          </a:solidFill>
        </p:spPr>
        <p:txBody>
          <a:bodyPr wrap="square" lIns="91330" tIns="45666" rIns="91330" bIns="45666" rtlCol="0">
            <a:spAutoFit/>
          </a:bodyPr>
          <a:lstStyle/>
          <a:p>
            <a:pPr algn="ctr"/>
            <a:r>
              <a:rPr lang="en-US" sz="3200">
                <a:latin typeface="Arial" pitchFamily="34" charset="0"/>
                <a:ea typeface="Arial-Rounded" pitchFamily="34" charset="0"/>
                <a:cs typeface="Arial" pitchFamily="34" charset="0"/>
              </a:rPr>
              <a:t>Em hãy tự ngắt câu vào SGK</a:t>
            </a:r>
          </a:p>
        </p:txBody>
      </p:sp>
      <p:sp>
        <p:nvSpPr>
          <p:cNvPr id="7" name="TextBox 6"/>
          <p:cNvSpPr txBox="1"/>
          <p:nvPr/>
        </p:nvSpPr>
        <p:spPr>
          <a:xfrm>
            <a:off x="0" y="4501684"/>
            <a:ext cx="5947064" cy="584666"/>
          </a:xfrm>
          <a:prstGeom prst="rect">
            <a:avLst/>
          </a:prstGeom>
          <a:solidFill>
            <a:srgbClr val="B9EDFF"/>
          </a:solidFill>
        </p:spPr>
        <p:txBody>
          <a:bodyPr wrap="square" lIns="91330" tIns="45666" rIns="91330" bIns="45666" rtlCol="0">
            <a:spAutoFit/>
          </a:bodyPr>
          <a:lstStyle/>
          <a:p>
            <a:pPr algn="ctr"/>
            <a:r>
              <a:rPr lang="en-US" sz="3200">
                <a:latin typeface="Arial" pitchFamily="34" charset="0"/>
                <a:ea typeface="Arial-Rounded" pitchFamily="34" charset="0"/>
                <a:cs typeface="Arial" pitchFamily="34" charset="0"/>
              </a:rPr>
              <a:t>Đọc nối tiếp câu</a:t>
            </a:r>
          </a:p>
        </p:txBody>
      </p:sp>
      <p:grpSp>
        <p:nvGrpSpPr>
          <p:cNvPr id="2" name="Group 1"/>
          <p:cNvGrpSpPr/>
          <p:nvPr/>
        </p:nvGrpSpPr>
        <p:grpSpPr>
          <a:xfrm>
            <a:off x="71910" y="95250"/>
            <a:ext cx="8977746" cy="4437245"/>
            <a:chOff x="71910" y="95250"/>
            <a:chExt cx="8977746" cy="4437245"/>
          </a:xfrm>
        </p:grpSpPr>
        <p:sp>
          <p:nvSpPr>
            <p:cNvPr id="10" name="TextBox 9"/>
            <p:cNvSpPr txBox="1"/>
            <p:nvPr/>
          </p:nvSpPr>
          <p:spPr>
            <a:xfrm>
              <a:off x="71910" y="593076"/>
              <a:ext cx="8977746" cy="3939419"/>
            </a:xfrm>
            <a:prstGeom prst="rect">
              <a:avLst/>
            </a:prstGeom>
            <a:noFill/>
          </p:spPr>
          <p:txBody>
            <a:bodyPr wrap="square" lIns="91317" tIns="45660" rIns="91317" bIns="45660" rtlCol="0">
              <a:spAutoFit/>
            </a:bodyPr>
            <a:lstStyle/>
            <a:p>
              <a:pPr algn="just"/>
              <a:r>
                <a:rPr lang="en-US" sz="2400" smtClean="0">
                  <a:latin typeface="Arial" pitchFamily="34" charset="0"/>
                  <a:ea typeface="Arial-Rounded" pitchFamily="34" charset="0"/>
                  <a:cs typeface="Arial" pitchFamily="34" charset="0"/>
                </a:rPr>
                <a:t>	Ở các ngã ba, ngã tư đường phố thường có cây đèn ba màu: đỏ, vàng, xanh. Đèn đỏ báo hiệu người đi đường và các phương tiện giao thông phải dừng lại. Đèn xanh báo hiệu được phép di chuyển. Còn đèn vàng báo hiệu phải đi chậm lại trước khi dừng hẳn.</a:t>
              </a:r>
            </a:p>
            <a:p>
              <a:pPr algn="just">
                <a:spcBef>
                  <a:spcPts val="600"/>
                </a:spcBef>
              </a:pPr>
              <a:r>
                <a:rPr lang="en-US" sz="2400">
                  <a:latin typeface="Arial" pitchFamily="34" charset="0"/>
                  <a:ea typeface="Arial-Rounded" pitchFamily="34" charset="0"/>
                  <a:cs typeface="Arial" pitchFamily="34" charset="0"/>
                </a:rPr>
                <a:t>	</a:t>
              </a:r>
              <a:r>
                <a:rPr lang="en-US" sz="2400" smtClean="0">
                  <a:latin typeface="Arial" pitchFamily="34" charset="0"/>
                  <a:ea typeface="Arial-Rounded" pitchFamily="34" charset="0"/>
                  <a:cs typeface="Arial" pitchFamily="34" charset="0"/>
                </a:rPr>
                <a:t>Cây đèn ba màu này được gọi là đèn giao thông. Nó điều khiển việc đi lại trên đường phố. Nếu không có đèn giao thông thì việc đi lại sẽ rất lộn xộn và nguy hiểm.</a:t>
              </a:r>
            </a:p>
            <a:p>
              <a:pPr algn="just">
                <a:spcBef>
                  <a:spcPts val="600"/>
                </a:spcBef>
              </a:pPr>
              <a:r>
                <a:rPr lang="en-US" sz="2400">
                  <a:latin typeface="Arial" pitchFamily="34" charset="0"/>
                  <a:ea typeface="Arial-Rounded" pitchFamily="34" charset="0"/>
                  <a:cs typeface="Arial" pitchFamily="34" charset="0"/>
                </a:rPr>
                <a:t>	</a:t>
              </a:r>
              <a:r>
                <a:rPr lang="en-US" sz="2400" smtClean="0">
                  <a:latin typeface="Arial" pitchFamily="34" charset="0"/>
                  <a:ea typeface="Arial-Rounded" pitchFamily="34" charset="0"/>
                  <a:cs typeface="Arial" pitchFamily="34" charset="0"/>
                </a:rPr>
                <a:t>Tuân thủ sự điều khiển của đèn giao thông giúp chúng ta bảo đảm an toàn khi đi lại.</a:t>
              </a:r>
              <a:endParaRPr lang="en-US" sz="2400">
                <a:latin typeface="Arial" pitchFamily="34" charset="0"/>
                <a:ea typeface="Arial-Rounded" pitchFamily="34" charset="0"/>
                <a:cs typeface="Arial" pitchFamily="34" charset="0"/>
              </a:endParaRPr>
            </a:p>
          </p:txBody>
        </p:sp>
        <p:sp>
          <p:nvSpPr>
            <p:cNvPr id="11" name="TextBox 10"/>
            <p:cNvSpPr txBox="1"/>
            <p:nvPr/>
          </p:nvSpPr>
          <p:spPr>
            <a:xfrm>
              <a:off x="1490273" y="95250"/>
              <a:ext cx="5947064" cy="523099"/>
            </a:xfrm>
            <a:prstGeom prst="rect">
              <a:avLst/>
            </a:prstGeom>
            <a:noFill/>
          </p:spPr>
          <p:txBody>
            <a:bodyPr wrap="square" lIns="91317" tIns="45660" rIns="91317" bIns="45660" rtlCol="0">
              <a:spAutoFit/>
            </a:bodyPr>
            <a:lstStyle/>
            <a:p>
              <a:pPr algn="ctr"/>
              <a:r>
                <a:rPr lang="en-US" sz="2800" b="1" smtClean="0">
                  <a:latin typeface="Arial" pitchFamily="34" charset="0"/>
                  <a:ea typeface="Arial-Rounded" pitchFamily="34" charset="0"/>
                  <a:cs typeface="Arial" pitchFamily="34" charset="0"/>
                </a:rPr>
                <a:t>Đèn giao thông</a:t>
              </a:r>
              <a:endParaRPr lang="en-US" sz="2800" b="1">
                <a:latin typeface="Arial" pitchFamily="34" charset="0"/>
                <a:ea typeface="Arial-Rounded" pitchFamily="34" charset="0"/>
                <a:cs typeface="Arial" pitchFamily="34" charset="0"/>
              </a:endParaRPr>
            </a:p>
          </p:txBody>
        </p:sp>
      </p:grpSp>
    </p:spTree>
    <p:extLst>
      <p:ext uri="{BB962C8B-B14F-4D97-AF65-F5344CB8AC3E}">
        <p14:creationId xmlns:p14="http://schemas.microsoft.com/office/powerpoint/2010/main" val="299078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1+#ppt_w/2"/>
                                          </p:val>
                                        </p:tav>
                                        <p:tav tm="100000">
                                          <p:val>
                                            <p:strVal val="#ppt_x"/>
                                          </p:val>
                                        </p:tav>
                                      </p:tavLst>
                                    </p:anim>
                                    <p:anim calcmode="lin" valueType="num">
                                      <p:cBhvr additive="base">
                                        <p:cTn id="8" dur="1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1000" fill="hold"/>
                                        <p:tgtEl>
                                          <p:spTgt spid="7"/>
                                        </p:tgtEl>
                                        <p:attrNameLst>
                                          <p:attrName>ppt_x</p:attrName>
                                        </p:attrNameLst>
                                      </p:cBhvr>
                                      <p:tavLst>
                                        <p:tav tm="0">
                                          <p:val>
                                            <p:strVal val="1+#ppt_w/2"/>
                                          </p:val>
                                        </p:tav>
                                        <p:tav tm="100000">
                                          <p:val>
                                            <p:strVal val="#ppt_x"/>
                                          </p:val>
                                        </p:tav>
                                      </p:tavLst>
                                    </p:anim>
                                    <p:anim calcmode="lin" valueType="num">
                                      <p:cBhvr additive="base">
                                        <p:cTn id="14" dur="1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209800" y="133350"/>
            <a:ext cx="4419600" cy="584666"/>
          </a:xfrm>
          <a:prstGeom prst="rect">
            <a:avLst/>
          </a:prstGeom>
          <a:solidFill>
            <a:srgbClr val="B9EDFF"/>
          </a:solidFill>
        </p:spPr>
        <p:txBody>
          <a:bodyPr wrap="square" lIns="91330" tIns="45666" rIns="91330" bIns="45666" rtlCol="0">
            <a:spAutoFit/>
          </a:bodyPr>
          <a:lstStyle/>
          <a:p>
            <a:pPr algn="ctr"/>
            <a:r>
              <a:rPr lang="en-US" sz="3200" b="1">
                <a:latin typeface="Arial" pitchFamily="34" charset="0"/>
                <a:ea typeface="Arial-Rounded" pitchFamily="34" charset="0"/>
                <a:cs typeface="Arial" pitchFamily="34" charset="0"/>
              </a:rPr>
              <a:t>Luyện đọc câu dài:</a:t>
            </a:r>
          </a:p>
        </p:txBody>
      </p:sp>
      <p:sp>
        <p:nvSpPr>
          <p:cNvPr id="4" name="TextBox 3"/>
          <p:cNvSpPr txBox="1"/>
          <p:nvPr/>
        </p:nvSpPr>
        <p:spPr>
          <a:xfrm>
            <a:off x="431739" y="1172150"/>
            <a:ext cx="8407461" cy="1077109"/>
          </a:xfrm>
          <a:prstGeom prst="rect">
            <a:avLst/>
          </a:prstGeom>
          <a:noFill/>
        </p:spPr>
        <p:txBody>
          <a:bodyPr wrap="square" lIns="91330" tIns="45666" rIns="91330" bIns="45666" rtlCol="0">
            <a:spAutoFit/>
          </a:bodyPr>
          <a:lstStyle/>
          <a:p>
            <a:pPr algn="just"/>
            <a:r>
              <a:rPr lang="en-US" sz="3200">
                <a:latin typeface="Arial" pitchFamily="34" charset="0"/>
                <a:ea typeface="Arial-Rounded" pitchFamily="34" charset="0"/>
                <a:cs typeface="Arial" pitchFamily="34" charset="0"/>
              </a:rPr>
              <a:t>Ở các ngã ba, ngã tư đường phố thường có cây đèn ba màu: đỏ, vàng, xanh.</a:t>
            </a:r>
            <a:endParaRPr lang="en-US" sz="3200">
              <a:latin typeface="Arial-Rounded" pitchFamily="34" charset="0"/>
              <a:ea typeface="Arial-Rounded" pitchFamily="34" charset="0"/>
              <a:cs typeface="Arial-Rounded" pitchFamily="34" charset="0"/>
            </a:endParaRPr>
          </a:p>
        </p:txBody>
      </p:sp>
      <p:cxnSp>
        <p:nvCxnSpPr>
          <p:cNvPr id="5" name="Straight Connector 4"/>
          <p:cNvCxnSpPr/>
          <p:nvPr/>
        </p:nvCxnSpPr>
        <p:spPr>
          <a:xfrm flipH="1">
            <a:off x="3200400" y="1276350"/>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431739" y="2568612"/>
            <a:ext cx="8382000" cy="2061994"/>
          </a:xfrm>
          <a:prstGeom prst="rect">
            <a:avLst/>
          </a:prstGeom>
          <a:noFill/>
        </p:spPr>
        <p:txBody>
          <a:bodyPr wrap="square" lIns="91330" tIns="45666" rIns="91330" bIns="45666" rtlCol="0">
            <a:spAutoFit/>
          </a:bodyPr>
          <a:lstStyle/>
          <a:p>
            <a:pPr algn="just"/>
            <a:r>
              <a:rPr lang="en-US" sz="3200" smtClean="0">
                <a:latin typeface="Arial" pitchFamily="34" charset="0"/>
                <a:ea typeface="Arial-Rounded" pitchFamily="34" charset="0"/>
                <a:cs typeface="Arial" pitchFamily="34" charset="0"/>
              </a:rPr>
              <a:t>Đèn </a:t>
            </a:r>
            <a:r>
              <a:rPr lang="en-US" sz="3200">
                <a:latin typeface="Arial" pitchFamily="34" charset="0"/>
                <a:ea typeface="Arial-Rounded" pitchFamily="34" charset="0"/>
                <a:cs typeface="Arial" pitchFamily="34" charset="0"/>
              </a:rPr>
              <a:t>đỏ báo hiệu người đi đường và các phương tiện giao thông phải dừng lại. </a:t>
            </a:r>
            <a:endParaRPr lang="en-US" sz="3200" smtClean="0">
              <a:latin typeface="Arial" pitchFamily="34" charset="0"/>
              <a:ea typeface="Arial-Rounded" pitchFamily="34" charset="0"/>
              <a:cs typeface="Arial" pitchFamily="34" charset="0"/>
            </a:endParaRPr>
          </a:p>
          <a:p>
            <a:pPr algn="just"/>
            <a:endParaRPr lang="en-US" sz="3200">
              <a:latin typeface="Arial" pitchFamily="34" charset="0"/>
              <a:ea typeface="Arial-Rounded" pitchFamily="34" charset="0"/>
              <a:cs typeface="Arial" pitchFamily="34" charset="0"/>
            </a:endParaRPr>
          </a:p>
          <a:p>
            <a:pPr algn="just"/>
            <a:r>
              <a:rPr lang="en-US" sz="3200" smtClean="0">
                <a:latin typeface="Arial" pitchFamily="34" charset="0"/>
                <a:ea typeface="Arial-Rounded" pitchFamily="34" charset="0"/>
                <a:cs typeface="Arial" pitchFamily="34" charset="0"/>
              </a:rPr>
              <a:t>Đèn </a:t>
            </a:r>
            <a:r>
              <a:rPr lang="en-US" sz="3200">
                <a:latin typeface="Arial" pitchFamily="34" charset="0"/>
                <a:ea typeface="Arial-Rounded" pitchFamily="34" charset="0"/>
                <a:cs typeface="Arial" pitchFamily="34" charset="0"/>
              </a:rPr>
              <a:t>xanh báo hiệu được phép di chuyển.</a:t>
            </a:r>
            <a:endParaRPr lang="en-US" sz="3200">
              <a:latin typeface="Arial-Rounded" pitchFamily="34" charset="0"/>
              <a:ea typeface="Arial-Rounded" pitchFamily="34" charset="0"/>
              <a:cs typeface="Arial-Rounded" pitchFamily="34" charset="0"/>
            </a:endParaRPr>
          </a:p>
        </p:txBody>
      </p:sp>
      <p:cxnSp>
        <p:nvCxnSpPr>
          <p:cNvPr id="10" name="Straight Connector 9"/>
          <p:cNvCxnSpPr/>
          <p:nvPr/>
        </p:nvCxnSpPr>
        <p:spPr>
          <a:xfrm flipH="1">
            <a:off x="3886200" y="2650976"/>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a:off x="4787900" y="3174384"/>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6" name="Group 5"/>
          <p:cNvGrpSpPr/>
          <p:nvPr/>
        </p:nvGrpSpPr>
        <p:grpSpPr>
          <a:xfrm>
            <a:off x="7391400" y="3147261"/>
            <a:ext cx="107372" cy="429295"/>
            <a:chOff x="5029200" y="3423349"/>
            <a:chExt cx="107372" cy="429295"/>
          </a:xfrm>
        </p:grpSpPr>
        <p:cxnSp>
          <p:nvCxnSpPr>
            <p:cNvPr id="12" name="Straight Connector 11"/>
            <p:cNvCxnSpPr/>
            <p:nvPr/>
          </p:nvCxnSpPr>
          <p:spPr>
            <a:xfrm flipH="1">
              <a:off x="5029200" y="3423349"/>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a:off x="5098472" y="3427419"/>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 name="Group 1"/>
          <p:cNvGrpSpPr/>
          <p:nvPr/>
        </p:nvGrpSpPr>
        <p:grpSpPr>
          <a:xfrm>
            <a:off x="6400800" y="1798551"/>
            <a:ext cx="98712" cy="435617"/>
            <a:chOff x="2590800" y="2272159"/>
            <a:chExt cx="98712" cy="435617"/>
          </a:xfrm>
        </p:grpSpPr>
        <p:cxnSp>
          <p:nvCxnSpPr>
            <p:cNvPr id="8" name="Straight Connector 7"/>
            <p:cNvCxnSpPr/>
            <p:nvPr/>
          </p:nvCxnSpPr>
          <p:spPr>
            <a:xfrm flipH="1">
              <a:off x="2590800" y="2272159"/>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2651412" y="2282551"/>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15" name="Straight Connector 14"/>
          <p:cNvCxnSpPr/>
          <p:nvPr/>
        </p:nvCxnSpPr>
        <p:spPr>
          <a:xfrm flipH="1">
            <a:off x="6781800" y="1276350"/>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3581400" y="1786191"/>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a:off x="4000500" y="4124337"/>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8" name="Group 17"/>
          <p:cNvGrpSpPr/>
          <p:nvPr/>
        </p:nvGrpSpPr>
        <p:grpSpPr>
          <a:xfrm>
            <a:off x="8001000" y="4061394"/>
            <a:ext cx="107372" cy="429295"/>
            <a:chOff x="5029200" y="3423349"/>
            <a:chExt cx="107372" cy="429295"/>
          </a:xfrm>
        </p:grpSpPr>
        <p:cxnSp>
          <p:nvCxnSpPr>
            <p:cNvPr id="19" name="Straight Connector 18"/>
            <p:cNvCxnSpPr/>
            <p:nvPr/>
          </p:nvCxnSpPr>
          <p:spPr>
            <a:xfrm flipH="1">
              <a:off x="5029200" y="3423349"/>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a:off x="5098472" y="3427419"/>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982642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1+#ppt_w/2"/>
                                          </p:val>
                                        </p:tav>
                                        <p:tav tm="100000">
                                          <p:val>
                                            <p:strVal val="#ppt_x"/>
                                          </p:val>
                                        </p:tav>
                                      </p:tavLst>
                                    </p:anim>
                                    <p:anim calcmode="lin" valueType="num">
                                      <p:cBhvr additive="base">
                                        <p:cTn id="8" dur="10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0" presetClass="entr" presetSubtype="0"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500"/>
                                        <p:tgtEl>
                                          <p:spTgt spid="16"/>
                                        </p:tgtEl>
                                      </p:cBhvr>
                                    </p:animEffect>
                                  </p:childTnLst>
                                </p:cTn>
                              </p:par>
                              <p:par>
                                <p:cTn id="22" presetID="10" presetClass="entr" presetSubtype="0" fill="hold" nodeType="with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500"/>
                                        <p:tgtEl>
                                          <p:spTgt spid="2"/>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2"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additive="base">
                                        <p:cTn id="29" dur="1000" fill="hold"/>
                                        <p:tgtEl>
                                          <p:spTgt spid="9"/>
                                        </p:tgtEl>
                                        <p:attrNameLst>
                                          <p:attrName>ppt_x</p:attrName>
                                        </p:attrNameLst>
                                      </p:cBhvr>
                                      <p:tavLst>
                                        <p:tav tm="0">
                                          <p:val>
                                            <p:strVal val="1+#ppt_w/2"/>
                                          </p:val>
                                        </p:tav>
                                        <p:tav tm="100000">
                                          <p:val>
                                            <p:strVal val="#ppt_x"/>
                                          </p:val>
                                        </p:tav>
                                      </p:tavLst>
                                    </p:anim>
                                    <p:anim calcmode="lin" valueType="num">
                                      <p:cBhvr additive="base">
                                        <p:cTn id="30" dur="10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500"/>
                                        <p:tgtEl>
                                          <p:spTgt spid="10"/>
                                        </p:tgtEl>
                                      </p:cBhvr>
                                    </p:animEffect>
                                  </p:childTnLst>
                                </p:cTn>
                              </p:par>
                              <p:par>
                                <p:cTn id="36" presetID="10" presetClass="entr" presetSubtype="0" fill="hold" nodeType="with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fade">
                                      <p:cBhvr>
                                        <p:cTn id="38" dur="500"/>
                                        <p:tgtEl>
                                          <p:spTgt spid="11"/>
                                        </p:tgtEl>
                                      </p:cBhvr>
                                    </p:animEffect>
                                  </p:childTnLst>
                                </p:cTn>
                              </p:par>
                              <p:par>
                                <p:cTn id="39" presetID="10" presetClass="entr" presetSubtype="0" fill="hold" nodeType="withEffect">
                                  <p:stCondLst>
                                    <p:cond delay="0"/>
                                  </p:stCondLst>
                                  <p:childTnLst>
                                    <p:set>
                                      <p:cBhvr>
                                        <p:cTn id="40" dur="1" fill="hold">
                                          <p:stCondLst>
                                            <p:cond delay="0"/>
                                          </p:stCondLst>
                                        </p:cTn>
                                        <p:tgtEl>
                                          <p:spTgt spid="6"/>
                                        </p:tgtEl>
                                        <p:attrNameLst>
                                          <p:attrName>style.visibility</p:attrName>
                                        </p:attrNameLst>
                                      </p:cBhvr>
                                      <p:to>
                                        <p:strVal val="visible"/>
                                      </p:to>
                                    </p:set>
                                    <p:animEffect transition="in" filter="fade">
                                      <p:cBhvr>
                                        <p:cTn id="41" dur="500"/>
                                        <p:tgtEl>
                                          <p:spTgt spid="6"/>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fade">
                                      <p:cBhvr>
                                        <p:cTn id="46" dur="500"/>
                                        <p:tgtEl>
                                          <p:spTgt spid="17"/>
                                        </p:tgtEl>
                                      </p:cBhvr>
                                    </p:animEffect>
                                  </p:childTnLst>
                                </p:cTn>
                              </p:par>
                              <p:par>
                                <p:cTn id="47" presetID="10" presetClass="entr" presetSubtype="0" fill="hold" nodeType="withEffect">
                                  <p:stCondLst>
                                    <p:cond delay="0"/>
                                  </p:stCondLst>
                                  <p:childTnLst>
                                    <p:set>
                                      <p:cBhvr>
                                        <p:cTn id="48" dur="1" fill="hold">
                                          <p:stCondLst>
                                            <p:cond delay="0"/>
                                          </p:stCondLst>
                                        </p:cTn>
                                        <p:tgtEl>
                                          <p:spTgt spid="18"/>
                                        </p:tgtEl>
                                        <p:attrNameLst>
                                          <p:attrName>style.visibility</p:attrName>
                                        </p:attrNameLst>
                                      </p:cBhvr>
                                      <p:to>
                                        <p:strVal val="visible"/>
                                      </p:to>
                                    </p:set>
                                    <p:animEffect transition="in" filter="fade">
                                      <p:cBhvr>
                                        <p:cTn id="4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1570</TotalTime>
  <Words>582</Words>
  <Application>Microsoft Office PowerPoint</Application>
  <PresentationFormat>On-screen Show (16:9)</PresentationFormat>
  <Paragraphs>105</Paragraphs>
  <Slides>21</Slides>
  <Notes>6</Notes>
  <HiddenSlides>0</HiddenSlides>
  <MMClips>2</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21</vt:i4>
      </vt:variant>
    </vt:vector>
  </HeadingPairs>
  <TitlesOfParts>
    <vt:vector size="28" baseType="lpstr">
      <vt:lpstr>Arial</vt:lpstr>
      <vt:lpstr>Arial Rounded MT Bold</vt:lpstr>
      <vt:lpstr>Arial-Rounded</vt:lpstr>
      <vt:lpstr>Calibri</vt:lpstr>
      <vt:lpstr>HP001 4 hàng</vt:lpstr>
      <vt:lpstr>Times New Roman</vt:lpstr>
      <vt:lpstr>Office Theme</vt:lpstr>
      <vt:lpstr>PowerPoint Presentation</vt:lpstr>
      <vt:lpstr>1. gi hay d? ngọn …ó cặp …a</vt:lpstr>
      <vt:lpstr>PowerPoint Presentation</vt:lpstr>
      <vt:lpstr>PowerPoint Presentation</vt:lpstr>
      <vt:lpstr>PowerPoint Presentation</vt:lpstr>
      <vt:lpstr>PowerPoint Presentation</vt:lpstr>
      <vt:lpstr>ngã ba ngã tư điều khiển tuân thủ</vt:lpstr>
      <vt:lpstr>PowerPoint Presentation</vt:lpstr>
      <vt:lpstr>PowerPoint Presentation</vt:lpstr>
      <vt:lpstr>PowerPoint Presentation</vt:lpstr>
      <vt:lpstr>Giải nghĩa từ khó:</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PC</dc:creator>
  <cp:lastModifiedBy>LanHuong</cp:lastModifiedBy>
  <cp:revision>255</cp:revision>
  <dcterms:created xsi:type="dcterms:W3CDTF">2020-12-08T15:48:47Z</dcterms:created>
  <dcterms:modified xsi:type="dcterms:W3CDTF">2022-03-16T08:51:09Z</dcterms:modified>
</cp:coreProperties>
</file>